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49"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1516A4-8848-483C-963A-22148C400888}" type="datetimeFigureOut">
              <a:rPr lang="sk-SK" smtClean="0"/>
              <a:pPr/>
              <a:t>14. 11. 2013</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0DA46-3B89-46EE-8F6B-9BFD56B40736}" type="slidenum">
              <a:rPr lang="sk-SK" smtClean="0"/>
              <a:pPr/>
              <a:t>‹#›</a:t>
            </a:fld>
            <a:endParaRPr lang="sk-SK"/>
          </a:p>
        </p:txBody>
      </p:sp>
    </p:spTree>
    <p:extLst>
      <p:ext uri="{BB962C8B-B14F-4D97-AF65-F5344CB8AC3E}">
        <p14:creationId xmlns:p14="http://schemas.microsoft.com/office/powerpoint/2010/main" val="2003994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FBFC8198-B8D6-42FA-A6E9-57B0DF4DB563}" type="datetime1">
              <a:rPr lang="sk-SK" smtClean="0"/>
              <a:pPr/>
              <a:t>14. 11. 2013</a:t>
            </a:fld>
            <a:endParaRPr lang="sk-SK"/>
          </a:p>
        </p:txBody>
      </p:sp>
      <p:sp>
        <p:nvSpPr>
          <p:cNvPr id="5" name="Zástupný symbol päty 4"/>
          <p:cNvSpPr>
            <a:spLocks noGrp="1"/>
          </p:cNvSpPr>
          <p:nvPr>
            <p:ph type="ftr" sz="quarter" idx="11"/>
          </p:nvPr>
        </p:nvSpPr>
        <p:spPr/>
        <p:txBody>
          <a:bodyPr/>
          <a:lstStyle/>
          <a:p>
            <a:r>
              <a:rPr lang="sk-SK" smtClean="0"/>
              <a:t>Cirkevné gymnázium P. U. Olivu, Poprad</a:t>
            </a:r>
            <a:endParaRPr lang="sk-SK"/>
          </a:p>
        </p:txBody>
      </p:sp>
      <p:sp>
        <p:nvSpPr>
          <p:cNvPr id="6" name="Zástupný symbol čísla snímky 5"/>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B901D9A-88DA-4669-ACC0-360567C81068}" type="datetime1">
              <a:rPr lang="sk-SK" smtClean="0"/>
              <a:pPr/>
              <a:t>14. 11. 2013</a:t>
            </a:fld>
            <a:endParaRPr lang="sk-SK"/>
          </a:p>
        </p:txBody>
      </p:sp>
      <p:sp>
        <p:nvSpPr>
          <p:cNvPr id="5" name="Zástupný symbol päty 4"/>
          <p:cNvSpPr>
            <a:spLocks noGrp="1"/>
          </p:cNvSpPr>
          <p:nvPr>
            <p:ph type="ftr" sz="quarter" idx="11"/>
          </p:nvPr>
        </p:nvSpPr>
        <p:spPr/>
        <p:txBody>
          <a:bodyPr/>
          <a:lstStyle/>
          <a:p>
            <a:r>
              <a:rPr lang="sk-SK" smtClean="0"/>
              <a:t>Cirkevné gymnázium P. U. Olivu, Poprad</a:t>
            </a:r>
            <a:endParaRPr lang="sk-SK"/>
          </a:p>
        </p:txBody>
      </p:sp>
      <p:sp>
        <p:nvSpPr>
          <p:cNvPr id="6" name="Zástupný symbol čísla snímky 5"/>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DF44949-B011-444A-B63E-B030B30FD8CE}" type="datetime1">
              <a:rPr lang="sk-SK" smtClean="0"/>
              <a:pPr/>
              <a:t>14. 11. 2013</a:t>
            </a:fld>
            <a:endParaRPr lang="sk-SK"/>
          </a:p>
        </p:txBody>
      </p:sp>
      <p:sp>
        <p:nvSpPr>
          <p:cNvPr id="5" name="Zástupný symbol päty 4"/>
          <p:cNvSpPr>
            <a:spLocks noGrp="1"/>
          </p:cNvSpPr>
          <p:nvPr>
            <p:ph type="ftr" sz="quarter" idx="11"/>
          </p:nvPr>
        </p:nvSpPr>
        <p:spPr/>
        <p:txBody>
          <a:bodyPr/>
          <a:lstStyle/>
          <a:p>
            <a:r>
              <a:rPr lang="sk-SK" smtClean="0"/>
              <a:t>Cirkevné gymnázium P. U. Olivu, Poprad</a:t>
            </a:r>
            <a:endParaRPr lang="sk-SK"/>
          </a:p>
        </p:txBody>
      </p:sp>
      <p:sp>
        <p:nvSpPr>
          <p:cNvPr id="6" name="Zástupný symbol čísla snímky 5"/>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2F906FD-17ED-46AD-9463-8485CF977EC3}" type="datetime1">
              <a:rPr lang="sk-SK" smtClean="0"/>
              <a:pPr/>
              <a:t>14. 11. 2013</a:t>
            </a:fld>
            <a:endParaRPr lang="sk-SK"/>
          </a:p>
        </p:txBody>
      </p:sp>
      <p:sp>
        <p:nvSpPr>
          <p:cNvPr id="5" name="Zástupný symbol päty 4"/>
          <p:cNvSpPr>
            <a:spLocks noGrp="1"/>
          </p:cNvSpPr>
          <p:nvPr>
            <p:ph type="ftr" sz="quarter" idx="11"/>
          </p:nvPr>
        </p:nvSpPr>
        <p:spPr/>
        <p:txBody>
          <a:bodyPr/>
          <a:lstStyle/>
          <a:p>
            <a:r>
              <a:rPr lang="sk-SK" smtClean="0"/>
              <a:t>Cirkevné gymnázium P. U. Olivu, Poprad</a:t>
            </a:r>
            <a:endParaRPr lang="sk-SK"/>
          </a:p>
        </p:txBody>
      </p:sp>
      <p:sp>
        <p:nvSpPr>
          <p:cNvPr id="6" name="Zástupný symbol čísla snímky 5"/>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E2F23658-7434-410E-A1AE-0DAB8222CADB}" type="datetime1">
              <a:rPr lang="sk-SK" smtClean="0"/>
              <a:pPr/>
              <a:t>14. 11. 2013</a:t>
            </a:fld>
            <a:endParaRPr lang="sk-SK"/>
          </a:p>
        </p:txBody>
      </p:sp>
      <p:sp>
        <p:nvSpPr>
          <p:cNvPr id="5" name="Zástupný symbol päty 4"/>
          <p:cNvSpPr>
            <a:spLocks noGrp="1"/>
          </p:cNvSpPr>
          <p:nvPr>
            <p:ph type="ftr" sz="quarter" idx="11"/>
          </p:nvPr>
        </p:nvSpPr>
        <p:spPr/>
        <p:txBody>
          <a:bodyPr/>
          <a:lstStyle/>
          <a:p>
            <a:r>
              <a:rPr lang="sk-SK" smtClean="0"/>
              <a:t>Cirkevné gymnázium P. U. Olivu, Poprad</a:t>
            </a:r>
            <a:endParaRPr lang="sk-SK"/>
          </a:p>
        </p:txBody>
      </p:sp>
      <p:sp>
        <p:nvSpPr>
          <p:cNvPr id="6" name="Zástupný symbol čísla snímky 5"/>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583ABE8C-9C85-45B5-8D70-D53AD2D0CA36}" type="datetime1">
              <a:rPr lang="sk-SK" smtClean="0"/>
              <a:pPr/>
              <a:t>14. 11. 2013</a:t>
            </a:fld>
            <a:endParaRPr lang="sk-SK"/>
          </a:p>
        </p:txBody>
      </p:sp>
      <p:sp>
        <p:nvSpPr>
          <p:cNvPr id="6" name="Zástupný symbol päty 5"/>
          <p:cNvSpPr>
            <a:spLocks noGrp="1"/>
          </p:cNvSpPr>
          <p:nvPr>
            <p:ph type="ftr" sz="quarter" idx="11"/>
          </p:nvPr>
        </p:nvSpPr>
        <p:spPr/>
        <p:txBody>
          <a:bodyPr/>
          <a:lstStyle/>
          <a:p>
            <a:r>
              <a:rPr lang="sk-SK" smtClean="0"/>
              <a:t>Cirkevné gymnázium P. U. Olivu, Poprad</a:t>
            </a:r>
            <a:endParaRPr lang="sk-SK"/>
          </a:p>
        </p:txBody>
      </p:sp>
      <p:sp>
        <p:nvSpPr>
          <p:cNvPr id="7" name="Zástupný symbol čísla snímky 6"/>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836AF15-1082-4AF3-9205-B0C1065B191F}" type="datetime1">
              <a:rPr lang="sk-SK" smtClean="0"/>
              <a:pPr/>
              <a:t>14. 11. 2013</a:t>
            </a:fld>
            <a:endParaRPr lang="sk-SK"/>
          </a:p>
        </p:txBody>
      </p:sp>
      <p:sp>
        <p:nvSpPr>
          <p:cNvPr id="8" name="Zástupný symbol päty 7"/>
          <p:cNvSpPr>
            <a:spLocks noGrp="1"/>
          </p:cNvSpPr>
          <p:nvPr>
            <p:ph type="ftr" sz="quarter" idx="11"/>
          </p:nvPr>
        </p:nvSpPr>
        <p:spPr/>
        <p:txBody>
          <a:bodyPr/>
          <a:lstStyle/>
          <a:p>
            <a:r>
              <a:rPr lang="sk-SK" smtClean="0"/>
              <a:t>Cirkevné gymnázium P. U. Olivu, Poprad</a:t>
            </a:r>
            <a:endParaRPr lang="sk-SK"/>
          </a:p>
        </p:txBody>
      </p:sp>
      <p:sp>
        <p:nvSpPr>
          <p:cNvPr id="9" name="Zástupný symbol čísla snímky 8"/>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7AE93EF6-6C52-4E3B-BC34-6965757AE000}" type="datetime1">
              <a:rPr lang="sk-SK" smtClean="0"/>
              <a:pPr/>
              <a:t>14. 11. 2013</a:t>
            </a:fld>
            <a:endParaRPr lang="sk-SK"/>
          </a:p>
        </p:txBody>
      </p:sp>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9ACD4B9-A4DF-4301-9E79-6141D19B8C23}" type="datetime1">
              <a:rPr lang="sk-SK" smtClean="0"/>
              <a:pPr/>
              <a:t>14. 11. 2013</a:t>
            </a:fld>
            <a:endParaRPr lang="sk-SK"/>
          </a:p>
        </p:txBody>
      </p:sp>
      <p:sp>
        <p:nvSpPr>
          <p:cNvPr id="3" name="Zástupný symbol päty 2"/>
          <p:cNvSpPr>
            <a:spLocks noGrp="1"/>
          </p:cNvSpPr>
          <p:nvPr>
            <p:ph type="ftr" sz="quarter" idx="11"/>
          </p:nvPr>
        </p:nvSpPr>
        <p:spPr/>
        <p:txBody>
          <a:bodyPr/>
          <a:lstStyle/>
          <a:p>
            <a:r>
              <a:rPr lang="sk-SK" smtClean="0"/>
              <a:t>Cirkevné gymnázium P. U. Olivu, Poprad</a:t>
            </a:r>
            <a:endParaRPr lang="sk-SK"/>
          </a:p>
        </p:txBody>
      </p:sp>
      <p:sp>
        <p:nvSpPr>
          <p:cNvPr id="4" name="Zástupný symbol čísla snímky 3"/>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47535EDD-5E7F-4AF9-9C67-151A7AE658B3}" type="datetime1">
              <a:rPr lang="sk-SK" smtClean="0"/>
              <a:pPr/>
              <a:t>14. 11. 2013</a:t>
            </a:fld>
            <a:endParaRPr lang="sk-SK"/>
          </a:p>
        </p:txBody>
      </p:sp>
      <p:sp>
        <p:nvSpPr>
          <p:cNvPr id="6" name="Zástupný symbol päty 5"/>
          <p:cNvSpPr>
            <a:spLocks noGrp="1"/>
          </p:cNvSpPr>
          <p:nvPr>
            <p:ph type="ftr" sz="quarter" idx="11"/>
          </p:nvPr>
        </p:nvSpPr>
        <p:spPr/>
        <p:txBody>
          <a:bodyPr/>
          <a:lstStyle/>
          <a:p>
            <a:r>
              <a:rPr lang="sk-SK" smtClean="0"/>
              <a:t>Cirkevné gymnázium P. U. Olivu, Poprad</a:t>
            </a:r>
            <a:endParaRPr lang="sk-SK"/>
          </a:p>
        </p:txBody>
      </p:sp>
      <p:sp>
        <p:nvSpPr>
          <p:cNvPr id="7" name="Zástupný symbol čísla snímky 6"/>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C33D1AEE-B841-4DCA-8B53-7B557A232362}" type="datetime1">
              <a:rPr lang="sk-SK" smtClean="0"/>
              <a:pPr/>
              <a:t>14. 11. 2013</a:t>
            </a:fld>
            <a:endParaRPr lang="sk-SK"/>
          </a:p>
        </p:txBody>
      </p:sp>
      <p:sp>
        <p:nvSpPr>
          <p:cNvPr id="6" name="Zástupný symbol päty 5"/>
          <p:cNvSpPr>
            <a:spLocks noGrp="1"/>
          </p:cNvSpPr>
          <p:nvPr>
            <p:ph type="ftr" sz="quarter" idx="11"/>
          </p:nvPr>
        </p:nvSpPr>
        <p:spPr/>
        <p:txBody>
          <a:bodyPr/>
          <a:lstStyle/>
          <a:p>
            <a:r>
              <a:rPr lang="sk-SK" smtClean="0"/>
              <a:t>Cirkevné gymnázium P. U. Olivu, Poprad</a:t>
            </a:r>
            <a:endParaRPr lang="sk-SK"/>
          </a:p>
        </p:txBody>
      </p:sp>
      <p:sp>
        <p:nvSpPr>
          <p:cNvPr id="7" name="Zástupný symbol čísla snímky 6"/>
          <p:cNvSpPr>
            <a:spLocks noGrp="1"/>
          </p:cNvSpPr>
          <p:nvPr>
            <p:ph type="sldNum" sz="quarter" idx="12"/>
          </p:nvPr>
        </p:nvSpPr>
        <p:spPr/>
        <p:txBody>
          <a:bodyPr/>
          <a:lstStyle/>
          <a:p>
            <a:fld id="{C57EF617-D5C2-4D1E-89BE-7CCB24058452}" type="slidenum">
              <a:rPr lang="sk-SK" smtClean="0"/>
              <a:pPr/>
              <a:t>‹#›</a:t>
            </a:fld>
            <a:endParaRPr lang="sk-SK"/>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DFA3A-DBCE-4CD1-9872-26F03A921B40}" type="datetime1">
              <a:rPr lang="sk-SK" smtClean="0"/>
              <a:pPr/>
              <a:t>14. 11. 2013</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Cirkevné gymnázium P. U. Olivu, Poprad</a:t>
            </a:r>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EF617-D5C2-4D1E-89BE-7CCB24058452}"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Rozprávka o nenásytnej Batérii </a:t>
            </a:r>
            <a:endParaRPr lang="sk-SK" dirty="0"/>
          </a:p>
        </p:txBody>
      </p:sp>
      <p:sp>
        <p:nvSpPr>
          <p:cNvPr id="3" name="Podnadpis 2"/>
          <p:cNvSpPr>
            <a:spLocks noGrp="1"/>
          </p:cNvSpPr>
          <p:nvPr>
            <p:ph type="subTitle" idx="1"/>
          </p:nvPr>
        </p:nvSpPr>
        <p:spPr>
          <a:xfrm>
            <a:off x="3923928" y="3356992"/>
            <a:ext cx="4784576" cy="334888"/>
          </a:xfrm>
        </p:spPr>
        <p:txBody>
          <a:bodyPr>
            <a:normAutofit fontScale="92500" lnSpcReduction="10000"/>
          </a:bodyPr>
          <a:lstStyle/>
          <a:p>
            <a:r>
              <a:rPr lang="sk-SK" sz="1800" dirty="0" err="1" smtClean="0"/>
              <a:t>Kosturáková</a:t>
            </a:r>
            <a:r>
              <a:rPr lang="sk-SK" sz="1800" dirty="0" smtClean="0"/>
              <a:t>, </a:t>
            </a:r>
            <a:r>
              <a:rPr lang="sk-SK" sz="1800" dirty="0" err="1" smtClean="0"/>
              <a:t>Kredatusová</a:t>
            </a:r>
            <a:r>
              <a:rPr lang="sk-SK" sz="1800" dirty="0" smtClean="0"/>
              <a:t> 2.Ag</a:t>
            </a:r>
            <a:endParaRPr lang="sk-SK" sz="1800" dirty="0"/>
          </a:p>
        </p:txBody>
      </p:sp>
      <p:sp>
        <p:nvSpPr>
          <p:cNvPr id="4" name="Zástupný symbol čísla snímky 3"/>
          <p:cNvSpPr>
            <a:spLocks noGrp="1"/>
          </p:cNvSpPr>
          <p:nvPr>
            <p:ph type="sldNum" sz="quarter" idx="12"/>
          </p:nvPr>
        </p:nvSpPr>
        <p:spPr/>
        <p:txBody>
          <a:bodyPr/>
          <a:lstStyle/>
          <a:p>
            <a:fld id="{C57EF617-D5C2-4D1E-89BE-7CCB24058452}" type="slidenum">
              <a:rPr lang="sk-SK" smtClean="0"/>
              <a:pPr/>
              <a:t>1</a:t>
            </a:fld>
            <a:endParaRPr lang="sk-SK"/>
          </a:p>
        </p:txBody>
      </p:sp>
      <p:sp>
        <p:nvSpPr>
          <p:cNvPr id="5" name="Zástupný symbol päty 4"/>
          <p:cNvSpPr>
            <a:spLocks noGrp="1"/>
          </p:cNvSpPr>
          <p:nvPr>
            <p:ph type="ftr" sz="quarter" idx="11"/>
          </p:nvPr>
        </p:nvSpPr>
        <p:spPr/>
        <p:txBody>
          <a:bodyPr/>
          <a:lstStyle/>
          <a:p>
            <a:r>
              <a:rPr lang="sk-SK" smtClean="0"/>
              <a:t>Cirkevné gymnázium P. U. Olivu, Poprad</a:t>
            </a:r>
            <a:endParaRPr lang="sk-SK"/>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10</a:t>
            </a:fld>
            <a:endParaRPr lang="sk-SK"/>
          </a:p>
        </p:txBody>
      </p:sp>
      <p:sp>
        <p:nvSpPr>
          <p:cNvPr id="7" name="BlokTextu 6"/>
          <p:cNvSpPr txBox="1"/>
          <p:nvPr/>
        </p:nvSpPr>
        <p:spPr>
          <a:xfrm>
            <a:off x="179512" y="188640"/>
            <a:ext cx="7992888" cy="646331"/>
          </a:xfrm>
          <a:prstGeom prst="rect">
            <a:avLst/>
          </a:prstGeom>
          <a:noFill/>
        </p:spPr>
        <p:txBody>
          <a:bodyPr wrap="square" rtlCol="0">
            <a:spAutoFit/>
          </a:bodyPr>
          <a:lstStyle/>
          <a:p>
            <a:r>
              <a:rPr lang="sk-SK" dirty="0" smtClean="0"/>
              <a:t>Po ceste domov stretli Batériu a z chuti sa zasmiali, že znova ich nedostala.</a:t>
            </a:r>
          </a:p>
          <a:p>
            <a:r>
              <a:rPr lang="sk-SK" dirty="0" smtClean="0"/>
              <a:t>Úsmev na tvári im však klesol, keď doma našli otca s remeňom v ruke...</a:t>
            </a:r>
          </a:p>
        </p:txBody>
      </p:sp>
      <p:pic>
        <p:nvPicPr>
          <p:cNvPr id="8" name="Picture 3"/>
          <p:cNvPicPr>
            <a:picLocks noChangeAspect="1" noChangeArrowheads="1"/>
          </p:cNvPicPr>
          <p:nvPr/>
        </p:nvPicPr>
        <p:blipFill>
          <a:blip r:embed="rId2" cstate="print"/>
          <a:srcRect/>
          <a:stretch>
            <a:fillRect/>
          </a:stretch>
        </p:blipFill>
        <p:spPr bwMode="auto">
          <a:xfrm>
            <a:off x="179512" y="3861048"/>
            <a:ext cx="3259128" cy="2287315"/>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4139952" y="3645024"/>
            <a:ext cx="4644238" cy="2636515"/>
          </a:xfrm>
          <a:prstGeom prst="rect">
            <a:avLst/>
          </a:prstGeom>
          <a:noFill/>
          <a:ln w="9525">
            <a:noFill/>
            <a:miter lim="800000"/>
            <a:headEnd/>
            <a:tailEnd/>
          </a:ln>
        </p:spPr>
      </p:pic>
      <p:pic>
        <p:nvPicPr>
          <p:cNvPr id="10" name="Picture 4"/>
          <p:cNvPicPr>
            <a:picLocks noChangeAspect="1" noChangeArrowheads="1"/>
          </p:cNvPicPr>
          <p:nvPr/>
        </p:nvPicPr>
        <p:blipFill>
          <a:blip r:embed="rId4" cstate="print"/>
          <a:srcRect/>
          <a:stretch>
            <a:fillRect/>
          </a:stretch>
        </p:blipFill>
        <p:spPr bwMode="auto">
          <a:xfrm>
            <a:off x="1979712" y="980728"/>
            <a:ext cx="3512046" cy="2716151"/>
          </a:xfrm>
          <a:prstGeom prst="rect">
            <a:avLst/>
          </a:prstGeom>
          <a:noFill/>
          <a:ln w="9525">
            <a:noFill/>
            <a:miter lim="800000"/>
            <a:headEnd/>
            <a:tailEnd/>
          </a:ln>
        </p:spPr>
      </p:pic>
      <p:pic>
        <p:nvPicPr>
          <p:cNvPr id="11" name="Picture 2"/>
          <p:cNvPicPr>
            <a:picLocks noChangeAspect="1" noChangeArrowheads="1"/>
          </p:cNvPicPr>
          <p:nvPr/>
        </p:nvPicPr>
        <p:blipFill>
          <a:blip r:embed="rId5" cstate="print"/>
          <a:srcRect/>
          <a:stretch>
            <a:fillRect/>
          </a:stretch>
        </p:blipFill>
        <p:spPr bwMode="auto">
          <a:xfrm>
            <a:off x="7308304" y="188640"/>
            <a:ext cx="1666875" cy="307657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15816" y="1916832"/>
            <a:ext cx="5709320" cy="1935088"/>
          </a:xfrm>
        </p:spPr>
        <p:txBody>
          <a:bodyPr>
            <a:normAutofit/>
          </a:bodyPr>
          <a:lstStyle/>
          <a:p>
            <a:r>
              <a:rPr lang="sk-SK" dirty="0" smtClean="0"/>
              <a:t>Zazvonil zvonec a rozprávke bol koniec.</a:t>
            </a:r>
            <a:endParaRPr lang="sk-SK" dirty="0"/>
          </a:p>
        </p:txBody>
      </p:sp>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11</a:t>
            </a:fld>
            <a:endParaRPr lang="sk-SK"/>
          </a:p>
        </p:txBody>
      </p:sp>
      <p:pic>
        <p:nvPicPr>
          <p:cNvPr id="6" name="Obrázok 5" descr="zvon.jpg"/>
          <p:cNvPicPr>
            <a:picLocks noChangeAspect="1"/>
          </p:cNvPicPr>
          <p:nvPr/>
        </p:nvPicPr>
        <p:blipFill>
          <a:blip r:embed="rId2" cstate="print"/>
          <a:stretch>
            <a:fillRect/>
          </a:stretch>
        </p:blipFill>
        <p:spPr>
          <a:xfrm>
            <a:off x="755576" y="1988840"/>
            <a:ext cx="1600200" cy="2857500"/>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708920"/>
            <a:ext cx="8229600" cy="1143000"/>
          </a:xfrm>
        </p:spPr>
        <p:txBody>
          <a:bodyPr/>
          <a:lstStyle/>
          <a:p>
            <a:r>
              <a:rPr lang="sk-SK" dirty="0" smtClean="0"/>
              <a:t>Ďakujeme za pozornosť </a:t>
            </a:r>
            <a:r>
              <a:rPr lang="sk-SK" dirty="0" smtClean="0">
                <a:sym typeface="Wingdings" pitchFamily="2" charset="2"/>
              </a:rPr>
              <a:t> </a:t>
            </a:r>
            <a:endParaRPr lang="sk-SK" dirty="0"/>
          </a:p>
        </p:txBody>
      </p:sp>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12</a:t>
            </a:fld>
            <a:endParaRPr lang="sk-SK"/>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706090"/>
          </a:xfrm>
        </p:spPr>
        <p:txBody>
          <a:bodyPr>
            <a:normAutofit fontScale="90000"/>
          </a:bodyPr>
          <a:lstStyle/>
          <a:p>
            <a:r>
              <a:rPr lang="sk-SK" dirty="0" smtClean="0"/>
              <a:t>1. kapitola</a:t>
            </a:r>
            <a:endParaRPr lang="sk-SK" dirty="0"/>
          </a:p>
        </p:txBody>
      </p:sp>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2</a:t>
            </a:fld>
            <a:endParaRPr lang="sk-SK"/>
          </a:p>
        </p:txBody>
      </p:sp>
      <p:pic>
        <p:nvPicPr>
          <p:cNvPr id="1026" name="Picture 2"/>
          <p:cNvPicPr>
            <a:picLocks noChangeAspect="1" noChangeArrowheads="1"/>
          </p:cNvPicPr>
          <p:nvPr/>
        </p:nvPicPr>
        <p:blipFill>
          <a:blip r:embed="rId2" cstate="print"/>
          <a:srcRect/>
          <a:stretch>
            <a:fillRect/>
          </a:stretch>
        </p:blipFill>
        <p:spPr bwMode="auto">
          <a:xfrm>
            <a:off x="323528" y="908720"/>
            <a:ext cx="1666875" cy="307657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123728" y="1052736"/>
            <a:ext cx="3259128" cy="228731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436096" y="908720"/>
            <a:ext cx="3512046" cy="2716151"/>
          </a:xfrm>
          <a:prstGeom prst="rect">
            <a:avLst/>
          </a:prstGeom>
          <a:noFill/>
          <a:ln w="9525">
            <a:noFill/>
            <a:miter lim="800000"/>
            <a:headEnd/>
            <a:tailEnd/>
          </a:ln>
        </p:spPr>
      </p:pic>
      <p:sp>
        <p:nvSpPr>
          <p:cNvPr id="9" name="BlokTextu 8"/>
          <p:cNvSpPr txBox="1"/>
          <p:nvPr/>
        </p:nvSpPr>
        <p:spPr>
          <a:xfrm>
            <a:off x="288032" y="3995678"/>
            <a:ext cx="8820472" cy="2862322"/>
          </a:xfrm>
          <a:prstGeom prst="rect">
            <a:avLst/>
          </a:prstGeom>
          <a:noFill/>
        </p:spPr>
        <p:txBody>
          <a:bodyPr wrap="square" rtlCol="0">
            <a:spAutoFit/>
          </a:bodyPr>
          <a:lstStyle/>
          <a:p>
            <a:r>
              <a:rPr lang="sk-SK" dirty="0" smtClean="0"/>
              <a:t>Jedného dňa sa tri IT zariadenia rozhodli, že sa idú prejsť ďaleko do lesa.</a:t>
            </a:r>
          </a:p>
          <a:p>
            <a:r>
              <a:rPr lang="sk-SK" dirty="0" smtClean="0"/>
              <a:t>Prvé </a:t>
            </a:r>
            <a:r>
              <a:rPr lang="sk-SK" dirty="0" smtClean="0"/>
              <a:t>zariadenie - </a:t>
            </a:r>
            <a:r>
              <a:rPr lang="sk-SK" dirty="0" smtClean="0"/>
              <a:t>Mobil bolo najstaršie, druhé, čiže Notebook bolo o pár rokov mladšie ako mobil. S dvoma veľkými bratmi išlo aj tretie, najmladšie zariadenie, ktoré sa volalo </a:t>
            </a:r>
            <a:r>
              <a:rPr lang="sk-SK" dirty="0" err="1" smtClean="0"/>
              <a:t>Tablet</a:t>
            </a:r>
            <a:r>
              <a:rPr lang="sk-SK" dirty="0" smtClean="0"/>
              <a:t>. Ako tak išli cestou </a:t>
            </a:r>
            <a:r>
              <a:rPr lang="sk-SK" dirty="0" err="1" smtClean="0"/>
              <a:t>necestou</a:t>
            </a:r>
            <a:r>
              <a:rPr lang="sk-SK" dirty="0" smtClean="0"/>
              <a:t> stretli tam pána Televízora.</a:t>
            </a:r>
          </a:p>
          <a:p>
            <a:r>
              <a:rPr lang="sk-SK" dirty="0" smtClean="0"/>
              <a:t>Pán Televízor bol veľmi zvedavý a tak sa ich opýtal: „Mládenci kamže kam ste sa </a:t>
            </a:r>
            <a:r>
              <a:rPr lang="sk-SK" dirty="0" smtClean="0"/>
              <a:t>vybrali?“</a:t>
            </a:r>
            <a:endParaRPr lang="sk-SK" dirty="0" smtClean="0"/>
          </a:p>
          <a:p>
            <a:r>
              <a:rPr lang="sk-SK" dirty="0" err="1" smtClean="0"/>
              <a:t>Tablet</a:t>
            </a:r>
            <a:r>
              <a:rPr lang="sk-SK" dirty="0" smtClean="0"/>
              <a:t> odpovedal: „Na prechádzku pán Televízor.“ </a:t>
            </a:r>
          </a:p>
          <a:p>
            <a:r>
              <a:rPr lang="sk-SK" dirty="0" smtClean="0"/>
              <a:t>„ A mamka Vám to </a:t>
            </a:r>
            <a:r>
              <a:rPr lang="sk-SK" dirty="0" smtClean="0"/>
              <a:t>dovolila?“</a:t>
            </a:r>
            <a:endParaRPr lang="sk-SK" dirty="0" smtClean="0"/>
          </a:p>
          <a:p>
            <a:r>
              <a:rPr lang="sk-SK" dirty="0" smtClean="0"/>
              <a:t>„Áno dovolila.“</a:t>
            </a:r>
          </a:p>
          <a:p>
            <a:endParaRPr lang="sk-SK" dirty="0" smtClean="0"/>
          </a:p>
          <a:p>
            <a:endParaRPr lang="sk-SK"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3</a:t>
            </a:fld>
            <a:endParaRPr lang="sk-SK"/>
          </a:p>
        </p:txBody>
      </p:sp>
      <p:sp>
        <p:nvSpPr>
          <p:cNvPr id="6" name="BlokTextu 5"/>
          <p:cNvSpPr txBox="1"/>
          <p:nvPr/>
        </p:nvSpPr>
        <p:spPr>
          <a:xfrm>
            <a:off x="323528" y="404664"/>
            <a:ext cx="8424936" cy="2308324"/>
          </a:xfrm>
          <a:prstGeom prst="rect">
            <a:avLst/>
          </a:prstGeom>
          <a:noFill/>
        </p:spPr>
        <p:txBody>
          <a:bodyPr wrap="square" rtlCol="0">
            <a:spAutoFit/>
          </a:bodyPr>
          <a:lstStyle/>
          <a:p>
            <a:r>
              <a:rPr lang="sk-SK" dirty="0" smtClean="0"/>
              <a:t>„A prečo sa nás to pýtate?“</a:t>
            </a:r>
          </a:p>
          <a:p>
            <a:r>
              <a:rPr lang="sk-SK" dirty="0" smtClean="0"/>
              <a:t>„Pretože také mladé zariadenia v takom strašidelnom lese nemajú čo pohľadávať o tomto čase. Nebojíte sa, že sa Vám niečo stane? Mali by ste ísť za svojou mamičkou domov. Určite sa o Vás bojí.“</a:t>
            </a:r>
          </a:p>
          <a:p>
            <a:r>
              <a:rPr lang="sk-SK" dirty="0" smtClean="0"/>
              <a:t>„My už sme akurát na ceste domov pán Televízor, len </a:t>
            </a:r>
            <a:r>
              <a:rPr lang="sk-SK" dirty="0" err="1" smtClean="0"/>
              <a:t>Tablet</a:t>
            </a:r>
            <a:r>
              <a:rPr lang="sk-SK" dirty="0" smtClean="0"/>
              <a:t> už má slabú batériu tak ideme skratkou.“</a:t>
            </a:r>
          </a:p>
          <a:p>
            <a:r>
              <a:rPr lang="sk-SK" dirty="0" smtClean="0"/>
              <a:t>„Dobre deti moje ponáhľajte sa domov. Šťastnú cestu, nech sa Vám nič nestane.“</a:t>
            </a:r>
          </a:p>
          <a:p>
            <a:r>
              <a:rPr lang="sk-SK" dirty="0" smtClean="0"/>
              <a:t>„Ďakujeme pane.“</a:t>
            </a:r>
          </a:p>
        </p:txBody>
      </p:sp>
      <p:pic>
        <p:nvPicPr>
          <p:cNvPr id="7" name="Obrázok 6" descr="Les.jpg"/>
          <p:cNvPicPr>
            <a:picLocks noChangeAspect="1"/>
          </p:cNvPicPr>
          <p:nvPr/>
        </p:nvPicPr>
        <p:blipFill>
          <a:blip r:embed="rId2" cstate="print"/>
          <a:stretch>
            <a:fillRect/>
          </a:stretch>
        </p:blipFill>
        <p:spPr>
          <a:xfrm>
            <a:off x="1043608" y="2780928"/>
            <a:ext cx="6984776" cy="2160240"/>
          </a:xfrm>
          <a:prstGeom prst="rect">
            <a:avLst/>
          </a:prstGeom>
        </p:spPr>
      </p:pic>
      <p:sp>
        <p:nvSpPr>
          <p:cNvPr id="8" name="BlokTextu 7"/>
          <p:cNvSpPr txBox="1"/>
          <p:nvPr/>
        </p:nvSpPr>
        <p:spPr>
          <a:xfrm>
            <a:off x="251520" y="5013176"/>
            <a:ext cx="8352928" cy="2031325"/>
          </a:xfrm>
          <a:prstGeom prst="rect">
            <a:avLst/>
          </a:prstGeom>
          <a:noFill/>
        </p:spPr>
        <p:txBody>
          <a:bodyPr wrap="square" rtlCol="0">
            <a:spAutoFit/>
          </a:bodyPr>
          <a:lstStyle/>
          <a:p>
            <a:r>
              <a:rPr lang="sk-SK" dirty="0" smtClean="0"/>
              <a:t>„Bratia moji mám už len 10% batérie. Takto domov nedôjdem.“ povedal </a:t>
            </a:r>
            <a:r>
              <a:rPr lang="sk-SK" dirty="0" err="1" smtClean="0"/>
              <a:t>Tablet</a:t>
            </a:r>
            <a:r>
              <a:rPr lang="sk-SK" dirty="0" smtClean="0"/>
              <a:t>.</a:t>
            </a:r>
          </a:p>
          <a:p>
            <a:r>
              <a:rPr lang="sk-SK" dirty="0" smtClean="0"/>
              <a:t>„Tak tu ostaneme s tebou a nejako prenocujeme spolu.“ ozval sa Notebook.</a:t>
            </a:r>
          </a:p>
          <a:p>
            <a:r>
              <a:rPr lang="sk-SK" dirty="0" smtClean="0"/>
              <a:t>„Nie. Vy musíte ísť domov, pretože mamička sa bude veľmi báť kde sme všetci traja.“ oponoval </a:t>
            </a:r>
            <a:r>
              <a:rPr lang="sk-SK" dirty="0" err="1" smtClean="0"/>
              <a:t>Tablet</a:t>
            </a:r>
            <a:r>
              <a:rPr lang="sk-SK" dirty="0" smtClean="0"/>
              <a:t>.</a:t>
            </a:r>
          </a:p>
          <a:p>
            <a:r>
              <a:rPr lang="sk-SK" dirty="0" smtClean="0"/>
              <a:t>„Dobre tak my ideme, ale dávaj si na seba pozor. Za chvíľu sme pri tebe s nabíjačkou“</a:t>
            </a:r>
          </a:p>
          <a:p>
            <a:endParaRPr lang="sk-SK" dirty="0" smtClean="0"/>
          </a:p>
          <a:p>
            <a:endParaRPr lang="sk-SK"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4</a:t>
            </a:fld>
            <a:endParaRPr lang="sk-SK"/>
          </a:p>
        </p:txBody>
      </p:sp>
      <p:sp>
        <p:nvSpPr>
          <p:cNvPr id="8" name="BlokTextu 7"/>
          <p:cNvSpPr txBox="1"/>
          <p:nvPr/>
        </p:nvSpPr>
        <p:spPr>
          <a:xfrm>
            <a:off x="251520" y="332656"/>
            <a:ext cx="8676456" cy="1477328"/>
          </a:xfrm>
          <a:prstGeom prst="rect">
            <a:avLst/>
          </a:prstGeom>
          <a:noFill/>
        </p:spPr>
        <p:txBody>
          <a:bodyPr wrap="square" rtlCol="0">
            <a:spAutoFit/>
          </a:bodyPr>
          <a:lstStyle/>
          <a:p>
            <a:r>
              <a:rPr lang="sk-SK" dirty="0" smtClean="0"/>
              <a:t>Kým čakal na svojich bratov, začalo kropiť. Tak mu napadlo, že si postaví prístrešok aby nezmoklo. Keď </a:t>
            </a:r>
            <a:r>
              <a:rPr lang="sk-SK" dirty="0" err="1" smtClean="0"/>
              <a:t>pilne</a:t>
            </a:r>
            <a:r>
              <a:rPr lang="sk-SK" dirty="0" smtClean="0"/>
              <a:t> pracoval ozvala sa batéria: „Máš už len päť percent </a:t>
            </a:r>
            <a:r>
              <a:rPr lang="sk-SK" dirty="0" err="1" smtClean="0"/>
              <a:t>Tablet</a:t>
            </a:r>
            <a:r>
              <a:rPr lang="sk-SK" dirty="0" smtClean="0"/>
              <a:t>. Tvoji bratia to nestihnú.“ zlomyseľne sa smiala Batéria.</a:t>
            </a:r>
          </a:p>
          <a:p>
            <a:r>
              <a:rPr lang="sk-SK" dirty="0" smtClean="0"/>
              <a:t>„Oni to stihnú, uvidíš! Ty ma nedostaneš.“ odporoval </a:t>
            </a:r>
            <a:r>
              <a:rPr lang="sk-SK" dirty="0" err="1" smtClean="0"/>
              <a:t>Tablet</a:t>
            </a:r>
            <a:r>
              <a:rPr lang="sk-SK" dirty="0" smtClean="0"/>
              <a:t>.</a:t>
            </a:r>
          </a:p>
          <a:p>
            <a:endParaRPr lang="sk-SK" dirty="0"/>
          </a:p>
        </p:txBody>
      </p:sp>
      <p:pic>
        <p:nvPicPr>
          <p:cNvPr id="9" name="Picture 3"/>
          <p:cNvPicPr>
            <a:picLocks noChangeAspect="1" noChangeArrowheads="1"/>
          </p:cNvPicPr>
          <p:nvPr/>
        </p:nvPicPr>
        <p:blipFill>
          <a:blip r:embed="rId2" cstate="print"/>
          <a:srcRect/>
          <a:stretch>
            <a:fillRect/>
          </a:stretch>
        </p:blipFill>
        <p:spPr bwMode="auto">
          <a:xfrm>
            <a:off x="251520" y="2276872"/>
            <a:ext cx="5516374" cy="3871491"/>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5940152" y="1268760"/>
            <a:ext cx="2836143" cy="479491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96950"/>
          </a:xfrm>
        </p:spPr>
        <p:txBody>
          <a:bodyPr/>
          <a:lstStyle/>
          <a:p>
            <a:r>
              <a:rPr lang="sk-SK" dirty="0" smtClean="0"/>
              <a:t>2. kapitola</a:t>
            </a:r>
            <a:endParaRPr lang="sk-SK" dirty="0"/>
          </a:p>
        </p:txBody>
      </p:sp>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5</a:t>
            </a:fld>
            <a:endParaRPr lang="sk-SK"/>
          </a:p>
        </p:txBody>
      </p:sp>
      <p:sp>
        <p:nvSpPr>
          <p:cNvPr id="7" name="BlokTextu 6"/>
          <p:cNvSpPr txBox="1"/>
          <p:nvPr/>
        </p:nvSpPr>
        <p:spPr>
          <a:xfrm>
            <a:off x="251520" y="1196752"/>
            <a:ext cx="8424936" cy="2585323"/>
          </a:xfrm>
          <a:prstGeom prst="rect">
            <a:avLst/>
          </a:prstGeom>
          <a:noFill/>
        </p:spPr>
        <p:txBody>
          <a:bodyPr wrap="square" rtlCol="0">
            <a:spAutoFit/>
          </a:bodyPr>
          <a:lstStyle/>
          <a:p>
            <a:r>
              <a:rPr lang="sk-SK" dirty="0" smtClean="0"/>
              <a:t>Keď sa Notebook a Mobil ponáhľali pomôcť bratovi, zablúdili a Notebooku sa pomaly ale isto taktiež vybíjala Batéria.</a:t>
            </a:r>
          </a:p>
          <a:p>
            <a:r>
              <a:rPr lang="sk-SK" dirty="0" smtClean="0"/>
              <a:t>„Braček stoj!“ zvolal Notebook na Mobil.</a:t>
            </a:r>
          </a:p>
          <a:p>
            <a:r>
              <a:rPr lang="sk-SK" dirty="0" smtClean="0"/>
              <a:t>„Čo sa deje?“ opýtal sa Mobil.</a:t>
            </a:r>
          </a:p>
          <a:p>
            <a:r>
              <a:rPr lang="sk-SK" dirty="0" smtClean="0"/>
              <a:t>„Aj mne už dochádza Batéria. Čo budeme robiť?“ bál sa Notebook.</a:t>
            </a:r>
          </a:p>
          <a:p>
            <a:r>
              <a:rPr lang="sk-SK" dirty="0" smtClean="0"/>
              <a:t>Mobil nechcel nechať aj druhého brata samého, ale aby ich mohol zachrániť musel ísť bez nich ďalej.</a:t>
            </a:r>
          </a:p>
          <a:p>
            <a:endParaRPr lang="sk-SK" dirty="0" smtClean="0"/>
          </a:p>
          <a:p>
            <a:endParaRPr lang="sk-SK" dirty="0"/>
          </a:p>
        </p:txBody>
      </p:sp>
      <p:pic>
        <p:nvPicPr>
          <p:cNvPr id="8" name="Picture 4"/>
          <p:cNvPicPr>
            <a:picLocks noChangeAspect="1" noChangeArrowheads="1"/>
          </p:cNvPicPr>
          <p:nvPr/>
        </p:nvPicPr>
        <p:blipFill>
          <a:blip r:embed="rId2" cstate="print"/>
          <a:srcRect/>
          <a:stretch>
            <a:fillRect/>
          </a:stretch>
        </p:blipFill>
        <p:spPr bwMode="auto">
          <a:xfrm>
            <a:off x="1043608" y="3501008"/>
            <a:ext cx="3512046" cy="2716151"/>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5652120" y="3140968"/>
            <a:ext cx="2316088" cy="343070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6</a:t>
            </a:fld>
            <a:endParaRPr lang="sk-SK"/>
          </a:p>
        </p:txBody>
      </p:sp>
      <p:sp>
        <p:nvSpPr>
          <p:cNvPr id="6" name="BlokTextu 5"/>
          <p:cNvSpPr txBox="1"/>
          <p:nvPr/>
        </p:nvSpPr>
        <p:spPr>
          <a:xfrm>
            <a:off x="251520" y="404664"/>
            <a:ext cx="8568952" cy="1754326"/>
          </a:xfrm>
          <a:prstGeom prst="rect">
            <a:avLst/>
          </a:prstGeom>
          <a:noFill/>
        </p:spPr>
        <p:txBody>
          <a:bodyPr wrap="square" rtlCol="0">
            <a:spAutoFit/>
          </a:bodyPr>
          <a:lstStyle/>
          <a:p>
            <a:r>
              <a:rPr lang="sk-SK" dirty="0" smtClean="0"/>
              <a:t>Ako tak Notebook vyčkával svojho brata, ochladilo. Vďaka zime, mu rapídne klesla Batéria taktiež len na 5%. Vtedy sa ozvala Batéria: „Tvoj brat sa nestihne tak skoro vrátiť. Budeš môj, tak ako aj tvoj brat </a:t>
            </a:r>
            <a:r>
              <a:rPr lang="sk-SK" dirty="0" err="1" smtClean="0"/>
              <a:t>Tablet</a:t>
            </a:r>
            <a:r>
              <a:rPr lang="sk-SK" dirty="0" smtClean="0"/>
              <a:t>!“ radovala sa Batéria.</a:t>
            </a:r>
          </a:p>
          <a:p>
            <a:r>
              <a:rPr lang="sk-SK" dirty="0" smtClean="0"/>
              <a:t>„Nás nedostaneš!“ upokojoval sa Notebook.</a:t>
            </a:r>
          </a:p>
          <a:p>
            <a:endParaRPr lang="sk-SK" dirty="0" smtClean="0"/>
          </a:p>
          <a:p>
            <a:endParaRPr lang="sk-SK" dirty="0"/>
          </a:p>
        </p:txBody>
      </p:sp>
      <p:pic>
        <p:nvPicPr>
          <p:cNvPr id="7" name="Picture 2"/>
          <p:cNvPicPr>
            <a:picLocks noChangeAspect="1" noChangeArrowheads="1"/>
          </p:cNvPicPr>
          <p:nvPr/>
        </p:nvPicPr>
        <p:blipFill>
          <a:blip r:embed="rId2" cstate="print"/>
          <a:srcRect/>
          <a:stretch>
            <a:fillRect/>
          </a:stretch>
        </p:blipFill>
        <p:spPr bwMode="auto">
          <a:xfrm>
            <a:off x="5940152" y="1268760"/>
            <a:ext cx="2836143" cy="4794918"/>
          </a:xfrm>
          <a:prstGeom prst="rect">
            <a:avLst/>
          </a:prstGeom>
          <a:noFill/>
          <a:ln w="9525">
            <a:noFill/>
            <a:miter lim="800000"/>
            <a:headEnd/>
            <a:tailEnd/>
          </a:ln>
        </p:spPr>
      </p:pic>
      <p:pic>
        <p:nvPicPr>
          <p:cNvPr id="8" name="Picture 4"/>
          <p:cNvPicPr>
            <a:picLocks noChangeAspect="1" noChangeArrowheads="1"/>
          </p:cNvPicPr>
          <p:nvPr/>
        </p:nvPicPr>
        <p:blipFill>
          <a:blip r:embed="rId3" cstate="print"/>
          <a:srcRect/>
          <a:stretch>
            <a:fillRect/>
          </a:stretch>
        </p:blipFill>
        <p:spPr bwMode="auto">
          <a:xfrm>
            <a:off x="1043608" y="2564904"/>
            <a:ext cx="3512046" cy="2716151"/>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792088"/>
          </a:xfrm>
        </p:spPr>
        <p:txBody>
          <a:bodyPr/>
          <a:lstStyle/>
          <a:p>
            <a:r>
              <a:rPr lang="sk-SK" dirty="0" smtClean="0"/>
              <a:t>3. kapitola</a:t>
            </a:r>
            <a:endParaRPr lang="sk-SK" dirty="0"/>
          </a:p>
        </p:txBody>
      </p:sp>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7</a:t>
            </a:fld>
            <a:endParaRPr lang="sk-SK"/>
          </a:p>
        </p:txBody>
      </p:sp>
      <p:sp>
        <p:nvSpPr>
          <p:cNvPr id="6" name="BlokTextu 5"/>
          <p:cNvSpPr txBox="1"/>
          <p:nvPr/>
        </p:nvSpPr>
        <p:spPr>
          <a:xfrm>
            <a:off x="179512" y="908720"/>
            <a:ext cx="8568952" cy="3416320"/>
          </a:xfrm>
          <a:prstGeom prst="rect">
            <a:avLst/>
          </a:prstGeom>
          <a:noFill/>
        </p:spPr>
        <p:txBody>
          <a:bodyPr wrap="square" rtlCol="0">
            <a:spAutoFit/>
          </a:bodyPr>
          <a:lstStyle/>
          <a:p>
            <a:r>
              <a:rPr lang="sk-SK" dirty="0" smtClean="0"/>
              <a:t>Mobil sa veľmi ponáhľal, pretože chcel zachrániť svojich bratov, avšak aj on už nevládal. Bol veľmi smutný, že už viac neuvidí svojich bratov a z toho smútku mu klesla Batéria až na 5%. Nevládal už zájsť domov, keď sa spomedzi stromov začal ozývať čudný zvuk. Mobil sa veľmi vystrašil, až tak že mu Batéria klesla na tri percentá. Nevedel kto, alebo čo to môže byť. Keď zrazu uvidel svoju mamičku veľmi sa potešil.</a:t>
            </a:r>
          </a:p>
          <a:p>
            <a:r>
              <a:rPr lang="sk-SK" dirty="0" smtClean="0"/>
              <a:t>„Mami, ty si po nás prišla!“ radoval sa Mobil.</a:t>
            </a:r>
          </a:p>
          <a:p>
            <a:r>
              <a:rPr lang="sk-SK" dirty="0" smtClean="0"/>
              <a:t>„Áno, keby nebolo mňa ktovie ako by ste dopadli! Čo som Vám vravela, že nemáte byť v strašidelnom lese tak dlho!“ zlostila sa, ale aj zároveň tešila, že našla aspoň jedného zo svojich chlapcov.</a:t>
            </a:r>
          </a:p>
          <a:p>
            <a:r>
              <a:rPr lang="sk-SK" dirty="0" smtClean="0"/>
              <a:t>„Áno mami my ťa už budeme poslúchať, len mi daj dostatok energie aby sme mohli ísť spolu za bratmi.“</a:t>
            </a:r>
          </a:p>
          <a:p>
            <a:r>
              <a:rPr lang="sk-SK" dirty="0" smtClean="0"/>
              <a:t>„Dobre Mobil tu máš a poď rýchlo za nimi.“ bála sa mama. </a:t>
            </a:r>
            <a:endParaRPr lang="sk-SK" dirty="0"/>
          </a:p>
        </p:txBody>
      </p:sp>
      <p:pic>
        <p:nvPicPr>
          <p:cNvPr id="4098" name="Picture 2"/>
          <p:cNvPicPr>
            <a:picLocks noChangeAspect="1" noChangeArrowheads="1"/>
          </p:cNvPicPr>
          <p:nvPr/>
        </p:nvPicPr>
        <p:blipFill>
          <a:blip r:embed="rId2" cstate="print"/>
          <a:srcRect/>
          <a:stretch>
            <a:fillRect/>
          </a:stretch>
        </p:blipFill>
        <p:spPr bwMode="auto">
          <a:xfrm>
            <a:off x="4716016" y="4221088"/>
            <a:ext cx="4010025" cy="2276475"/>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1259632" y="4370453"/>
            <a:ext cx="1234827" cy="22791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8</a:t>
            </a:fld>
            <a:endParaRPr lang="sk-SK"/>
          </a:p>
        </p:txBody>
      </p:sp>
      <p:sp>
        <p:nvSpPr>
          <p:cNvPr id="6" name="BlokTextu 5"/>
          <p:cNvSpPr txBox="1"/>
          <p:nvPr/>
        </p:nvSpPr>
        <p:spPr>
          <a:xfrm>
            <a:off x="251520" y="476672"/>
            <a:ext cx="8136904" cy="2031325"/>
          </a:xfrm>
          <a:prstGeom prst="rect">
            <a:avLst/>
          </a:prstGeom>
          <a:noFill/>
        </p:spPr>
        <p:txBody>
          <a:bodyPr wrap="square" rtlCol="0">
            <a:spAutoFit/>
          </a:bodyPr>
          <a:lstStyle/>
          <a:p>
            <a:r>
              <a:rPr lang="sk-SK" dirty="0" smtClean="0"/>
              <a:t>Medzitým ako mama </a:t>
            </a:r>
            <a:r>
              <a:rPr lang="sk-SK" smtClean="0"/>
              <a:t>našla Mobil</a:t>
            </a:r>
            <a:r>
              <a:rPr lang="sk-SK" dirty="0" smtClean="0"/>
              <a:t>, stredný brat sa začal už aj strachovať či sa mu náhodou niečo nestalo. V tom počul ako sa jeho mama a brat rozprávajú, tak na nich z posledných síl zakričal: „Mama! Mobil! Ja som tu!“ kričal na nich Notebook.</a:t>
            </a:r>
          </a:p>
          <a:p>
            <a:r>
              <a:rPr lang="sk-SK" dirty="0" smtClean="0"/>
              <a:t>„Oh synček, ako to len vyzeráš, tu máš trochu energie a nesimuluj. Musíme zachrániť tvojho brata!“ zlostila sa mama.</a:t>
            </a:r>
          </a:p>
          <a:p>
            <a:r>
              <a:rPr lang="sk-SK" dirty="0" smtClean="0"/>
              <a:t>„Dobre mama však už idem.“</a:t>
            </a:r>
          </a:p>
          <a:p>
            <a:r>
              <a:rPr lang="sk-SK" dirty="0" smtClean="0"/>
              <a:t> </a:t>
            </a:r>
            <a:endParaRPr lang="sk-SK" dirty="0"/>
          </a:p>
        </p:txBody>
      </p:sp>
      <p:pic>
        <p:nvPicPr>
          <p:cNvPr id="7" name="Picture 2"/>
          <p:cNvPicPr>
            <a:picLocks noChangeAspect="1" noChangeArrowheads="1"/>
          </p:cNvPicPr>
          <p:nvPr/>
        </p:nvPicPr>
        <p:blipFill>
          <a:blip r:embed="rId2" cstate="print"/>
          <a:srcRect/>
          <a:stretch>
            <a:fillRect/>
          </a:stretch>
        </p:blipFill>
        <p:spPr bwMode="auto">
          <a:xfrm>
            <a:off x="395536" y="2852936"/>
            <a:ext cx="4644238" cy="2636515"/>
          </a:xfrm>
          <a:prstGeom prst="rect">
            <a:avLst/>
          </a:prstGeom>
          <a:noFill/>
          <a:ln w="9525">
            <a:noFill/>
            <a:miter lim="800000"/>
            <a:headEnd/>
            <a:tailEnd/>
          </a:ln>
        </p:spPr>
      </p:pic>
      <p:pic>
        <p:nvPicPr>
          <p:cNvPr id="8" name="Picture 4"/>
          <p:cNvPicPr>
            <a:picLocks noChangeAspect="1" noChangeArrowheads="1"/>
          </p:cNvPicPr>
          <p:nvPr/>
        </p:nvPicPr>
        <p:blipFill>
          <a:blip r:embed="rId3" cstate="print"/>
          <a:srcRect/>
          <a:stretch>
            <a:fillRect/>
          </a:stretch>
        </p:blipFill>
        <p:spPr bwMode="auto">
          <a:xfrm>
            <a:off x="5631954" y="2924944"/>
            <a:ext cx="3512046" cy="2716151"/>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äty 3"/>
          <p:cNvSpPr>
            <a:spLocks noGrp="1"/>
          </p:cNvSpPr>
          <p:nvPr>
            <p:ph type="ftr" sz="quarter" idx="11"/>
          </p:nvPr>
        </p:nvSpPr>
        <p:spPr/>
        <p:txBody>
          <a:bodyPr/>
          <a:lstStyle/>
          <a:p>
            <a:r>
              <a:rPr lang="sk-SK" smtClean="0"/>
              <a:t>Cirkevné gymnázium P. U. Olivu, Poprad</a:t>
            </a:r>
            <a:endParaRPr lang="sk-SK"/>
          </a:p>
        </p:txBody>
      </p:sp>
      <p:sp>
        <p:nvSpPr>
          <p:cNvPr id="5" name="Zástupný symbol čísla snímky 4"/>
          <p:cNvSpPr>
            <a:spLocks noGrp="1"/>
          </p:cNvSpPr>
          <p:nvPr>
            <p:ph type="sldNum" sz="quarter" idx="12"/>
          </p:nvPr>
        </p:nvSpPr>
        <p:spPr/>
        <p:txBody>
          <a:bodyPr/>
          <a:lstStyle/>
          <a:p>
            <a:fld id="{C57EF617-D5C2-4D1E-89BE-7CCB24058452}" type="slidenum">
              <a:rPr lang="sk-SK" smtClean="0"/>
              <a:pPr/>
              <a:t>9</a:t>
            </a:fld>
            <a:endParaRPr lang="sk-SK"/>
          </a:p>
        </p:txBody>
      </p:sp>
      <p:sp>
        <p:nvSpPr>
          <p:cNvPr id="7" name="BlokTextu 6"/>
          <p:cNvSpPr txBox="1"/>
          <p:nvPr/>
        </p:nvSpPr>
        <p:spPr>
          <a:xfrm>
            <a:off x="539552" y="332656"/>
            <a:ext cx="8136904" cy="2308324"/>
          </a:xfrm>
          <a:prstGeom prst="rect">
            <a:avLst/>
          </a:prstGeom>
          <a:noFill/>
        </p:spPr>
        <p:txBody>
          <a:bodyPr wrap="square" rtlCol="0">
            <a:spAutoFit/>
          </a:bodyPr>
          <a:lstStyle/>
          <a:p>
            <a:r>
              <a:rPr lang="sk-SK" dirty="0" smtClean="0"/>
              <a:t>Keď už prišli ku najmladšiemu bratovi Tabletu bol v kritickom stave. Už ani nevnímal, že mama je pri ňom. Keď ho tam uvidela rozplakala sa.</a:t>
            </a:r>
          </a:p>
          <a:p>
            <a:r>
              <a:rPr lang="sk-SK" dirty="0" smtClean="0"/>
              <a:t>„</a:t>
            </a:r>
            <a:r>
              <a:rPr lang="sk-SK" dirty="0" err="1" smtClean="0"/>
              <a:t>Tablet</a:t>
            </a:r>
            <a:r>
              <a:rPr lang="sk-SK" dirty="0" smtClean="0"/>
              <a:t> žiješ ešte?“ nariekala.</a:t>
            </a:r>
          </a:p>
          <a:p>
            <a:r>
              <a:rPr lang="sk-SK" dirty="0" err="1" smtClean="0"/>
              <a:t>Tablet</a:t>
            </a:r>
            <a:r>
              <a:rPr lang="sk-SK" dirty="0" smtClean="0"/>
              <a:t> však nič nepovedal. Rozplakala sa ešte viac.</a:t>
            </a:r>
          </a:p>
          <a:p>
            <a:r>
              <a:rPr lang="sk-SK" dirty="0" smtClean="0"/>
              <a:t>„Mami daj mu energiu možno sa preberie.“ povedal zúfalo Mobil.</a:t>
            </a:r>
          </a:p>
          <a:p>
            <a:r>
              <a:rPr lang="sk-SK" dirty="0" smtClean="0"/>
              <a:t>Mama mu teda dala energiu.</a:t>
            </a:r>
            <a:r>
              <a:rPr lang="sk-SK" dirty="0"/>
              <a:t> </a:t>
            </a:r>
            <a:r>
              <a:rPr lang="sk-SK" dirty="0" smtClean="0"/>
              <a:t>Veľmi sa bála, že to nestihla. V tom však </a:t>
            </a:r>
            <a:r>
              <a:rPr lang="sk-SK" dirty="0" err="1" smtClean="0"/>
              <a:t>Tablet</a:t>
            </a:r>
            <a:r>
              <a:rPr lang="sk-SK" dirty="0" smtClean="0"/>
              <a:t> otvoril oči a povedal: „Som hladný.“ </a:t>
            </a:r>
          </a:p>
          <a:p>
            <a:r>
              <a:rPr lang="sk-SK" dirty="0" smtClean="0"/>
              <a:t>Všetci sa zasmiali a boli radi že </a:t>
            </a:r>
            <a:r>
              <a:rPr lang="sk-SK" dirty="0" err="1" smtClean="0"/>
              <a:t>Tablet</a:t>
            </a:r>
            <a:r>
              <a:rPr lang="sk-SK" dirty="0" smtClean="0"/>
              <a:t> sa prebral. </a:t>
            </a:r>
          </a:p>
        </p:txBody>
      </p:sp>
      <p:pic>
        <p:nvPicPr>
          <p:cNvPr id="8" name="Picture 3"/>
          <p:cNvPicPr>
            <a:picLocks noChangeAspect="1" noChangeArrowheads="1"/>
          </p:cNvPicPr>
          <p:nvPr/>
        </p:nvPicPr>
        <p:blipFill>
          <a:blip r:embed="rId2" cstate="print"/>
          <a:srcRect/>
          <a:stretch>
            <a:fillRect/>
          </a:stretch>
        </p:blipFill>
        <p:spPr bwMode="auto">
          <a:xfrm>
            <a:off x="611560" y="3429000"/>
            <a:ext cx="3259128" cy="2287315"/>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4139952" y="3140968"/>
            <a:ext cx="4644238" cy="263651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TotalTime>
  <Words>993</Words>
  <Application>Microsoft Office PowerPoint</Application>
  <PresentationFormat>Prezentácia na obrazovke (4:3)</PresentationFormat>
  <Paragraphs>72</Paragraphs>
  <Slides>12</Slides>
  <Notes>0</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Motív Office</vt:lpstr>
      <vt:lpstr>Rozprávka o nenásytnej Batérii </vt:lpstr>
      <vt:lpstr>1. kapitola</vt:lpstr>
      <vt:lpstr>Prezentácia programu PowerPoint</vt:lpstr>
      <vt:lpstr>Prezentácia programu PowerPoint</vt:lpstr>
      <vt:lpstr>2. kapitola</vt:lpstr>
      <vt:lpstr>Prezentácia programu PowerPoint</vt:lpstr>
      <vt:lpstr>3. kapitola</vt:lpstr>
      <vt:lpstr>Prezentácia programu PowerPoint</vt:lpstr>
      <vt:lpstr>Prezentácia programu PowerPoint</vt:lpstr>
      <vt:lpstr>Prezentácia programu PowerPoint</vt:lpstr>
      <vt:lpstr>Zazvonil zvonec a rozprávke bol koniec.</vt:lpstr>
      <vt:lpstr>Ďakujeme za pozornosť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Rozprávka o nenásytnej Batérii</dc:title>
  <dc:creator>Peter</dc:creator>
  <cp:lastModifiedBy>Ľubomír Šnajder</cp:lastModifiedBy>
  <cp:revision>21</cp:revision>
  <dcterms:created xsi:type="dcterms:W3CDTF">2013-04-22T11:59:59Z</dcterms:created>
  <dcterms:modified xsi:type="dcterms:W3CDTF">2013-11-14T19:48:56Z</dcterms:modified>
</cp:coreProperties>
</file>