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5" r:id="rId9"/>
    <p:sldId id="264" r:id="rId10"/>
  </p:sldIdLst>
  <p:sldSz cx="9144000" cy="6858000" type="screen4x3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70" d="100"/>
          <a:sy n="70" d="100"/>
        </p:scale>
        <p:origin x="-18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347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8CB47C6-5E36-493E-A7AF-E07212C3E11D}" type="datetimeFigureOut">
              <a:rPr lang="sk-SK" smtClean="0"/>
              <a:t>14.11.2013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29BF3A-6FAE-4E9D-A917-D22E77098B39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47C6-5E36-493E-A7AF-E07212C3E11D}" type="datetimeFigureOut">
              <a:rPr lang="sk-SK" smtClean="0"/>
              <a:t>14.11.2013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BF3A-6FAE-4E9D-A917-D22E77098B3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8CB47C6-5E36-493E-A7AF-E07212C3E11D}" type="datetimeFigureOut">
              <a:rPr lang="sk-SK" smtClean="0"/>
              <a:t>14.11.2013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829BF3A-6FAE-4E9D-A917-D22E77098B39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47C6-5E36-493E-A7AF-E07212C3E11D}" type="datetimeFigureOut">
              <a:rPr lang="sk-SK" smtClean="0"/>
              <a:t>14.11.2013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29BF3A-6FAE-4E9D-A917-D22E77098B39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7" name="Obdĺž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47C6-5E36-493E-A7AF-E07212C3E11D}" type="datetimeFigureOut">
              <a:rPr lang="sk-SK" smtClean="0"/>
              <a:t>14.11.2013</a:t>
            </a:fld>
            <a:endParaRPr lang="sk-SK"/>
          </a:p>
        </p:txBody>
      </p:sp>
      <p:sp>
        <p:nvSpPr>
          <p:cNvPr id="13" name="Zástupný symbol čísla snímky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829BF3A-6FAE-4E9D-A917-D22E77098B39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8CB47C6-5E36-493E-A7AF-E07212C3E11D}" type="datetimeFigureOut">
              <a:rPr lang="sk-SK" smtClean="0"/>
              <a:t>14.11.2013</a:t>
            </a:fld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829BF3A-6FAE-4E9D-A917-D22E77098B39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Zástupný symbol päty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8CB47C6-5E36-493E-A7AF-E07212C3E11D}" type="datetimeFigureOut">
              <a:rPr lang="sk-SK" smtClean="0"/>
              <a:t>14.11.2013</a:t>
            </a:fld>
            <a:endParaRPr lang="sk-SK"/>
          </a:p>
        </p:txBody>
      </p:sp>
      <p:sp>
        <p:nvSpPr>
          <p:cNvPr id="12" name="Zástupný symbol čísla snímky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829BF3A-6FAE-4E9D-A917-D22E77098B39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5" name="Zástupný symbol tex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47C6-5E36-493E-A7AF-E07212C3E11D}" type="datetimeFigureOut">
              <a:rPr lang="sk-SK" smtClean="0"/>
              <a:t>14.11.2013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29BF3A-6FAE-4E9D-A917-D22E77098B3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47C6-5E36-493E-A7AF-E07212C3E11D}" type="datetimeFigureOut">
              <a:rPr lang="sk-SK" smtClean="0"/>
              <a:t>14.11.2013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29BF3A-6FAE-4E9D-A917-D22E77098B3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47C6-5E36-493E-A7AF-E07212C3E11D}" type="datetimeFigureOut">
              <a:rPr lang="sk-SK" smtClean="0"/>
              <a:t>14.11.2013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29BF3A-6FAE-4E9D-A917-D22E77098B39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8" name="Obdĺžni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1" name="Obdĺžni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8CB47C6-5E36-493E-A7AF-E07212C3E11D}" type="datetimeFigureOut">
              <a:rPr lang="sk-SK" smtClean="0"/>
              <a:t>14.11.2013</a:t>
            </a:fld>
            <a:endParaRPr lang="sk-SK"/>
          </a:p>
        </p:txBody>
      </p:sp>
      <p:sp>
        <p:nvSpPr>
          <p:cNvPr id="13" name="Zástupný symbol čísla snímky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829BF3A-6FAE-4E9D-A917-D22E77098B39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CB47C6-5E36-493E-A7AF-E07212C3E11D}" type="datetimeFigureOut">
              <a:rPr lang="sk-SK" smtClean="0"/>
              <a:t>14.11.2013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Obdĺžni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29BF3A-6FAE-4E9D-A917-D22E77098B39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5" Type="http://schemas.openxmlformats.org/officeDocument/2006/relationships/slide" Target="slide9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2706" y="116632"/>
            <a:ext cx="8496944" cy="576064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HUMORNÁ VEDECKÁ KONFERENCIA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ZŠ Krosnianska 4</a:t>
            </a:r>
            <a:br>
              <a:rPr lang="sk-SK" dirty="0" smtClean="0"/>
            </a:br>
            <a:r>
              <a:rPr lang="sk-SK" dirty="0" smtClean="0"/>
              <a:t>Košice</a:t>
            </a:r>
            <a:endParaRPr lang="sk-SK" dirty="0"/>
          </a:p>
        </p:txBody>
      </p:sp>
      <p:sp>
        <p:nvSpPr>
          <p:cNvPr id="4" name="Nadpis 1">
            <a:hlinkClick r:id="rId2" action="ppaction://hlinksldjump"/>
          </p:cNvPr>
          <p:cNvSpPr txBox="1">
            <a:spLocks/>
          </p:cNvSpPr>
          <p:nvPr/>
        </p:nvSpPr>
        <p:spPr>
          <a:xfrm>
            <a:off x="539552" y="2204864"/>
            <a:ext cx="7920880" cy="108012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200" dirty="0"/>
              <a:t>VYUŽITIE POZNATKOV Z ALGORITMIZÁCIE </a:t>
            </a:r>
            <a:br>
              <a:rPr lang="sk-SK" sz="3200" dirty="0"/>
            </a:br>
            <a:r>
              <a:rPr lang="sk-SK" sz="3200" dirty="0"/>
              <a:t>V PRAKTICKOM ŽIVOTE ŠTUDENTA</a:t>
            </a:r>
          </a:p>
        </p:txBody>
      </p:sp>
      <p:sp>
        <p:nvSpPr>
          <p:cNvPr id="5" name="Nadpis 1">
            <a:hlinkClick r:id="rId3" action="ppaction://hlinksldjump"/>
          </p:cNvPr>
          <p:cNvSpPr txBox="1">
            <a:spLocks/>
          </p:cNvSpPr>
          <p:nvPr/>
        </p:nvSpPr>
        <p:spPr>
          <a:xfrm>
            <a:off x="539552" y="3284984"/>
            <a:ext cx="4442048" cy="72008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200" dirty="0"/>
              <a:t>Počítačový slovník</a:t>
            </a:r>
          </a:p>
        </p:txBody>
      </p:sp>
      <p:sp>
        <p:nvSpPr>
          <p:cNvPr id="6" name="Nadpis 1">
            <a:hlinkClick r:id="rId4" action="ppaction://hlinksldjump"/>
          </p:cNvPr>
          <p:cNvSpPr txBox="1">
            <a:spLocks/>
          </p:cNvSpPr>
          <p:nvPr/>
        </p:nvSpPr>
        <p:spPr>
          <a:xfrm>
            <a:off x="539552" y="4005064"/>
            <a:ext cx="4442048" cy="64807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200" dirty="0"/>
              <a:t>Počítačový maniak</a:t>
            </a:r>
          </a:p>
        </p:txBody>
      </p:sp>
      <p:sp>
        <p:nvSpPr>
          <p:cNvPr id="7" name="Nadpis 1">
            <a:hlinkClick r:id="rId5" action="ppaction://hlinksldjump"/>
          </p:cNvPr>
          <p:cNvSpPr txBox="1">
            <a:spLocks/>
          </p:cNvSpPr>
          <p:nvPr/>
        </p:nvSpPr>
        <p:spPr>
          <a:xfrm>
            <a:off x="539552" y="5013176"/>
            <a:ext cx="4442048" cy="71020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200" dirty="0" smtClean="0"/>
              <a:t>Mor ho!</a:t>
            </a:r>
            <a:endParaRPr lang="sk-SK" sz="3200" dirty="0"/>
          </a:p>
        </p:txBody>
      </p:sp>
      <p:sp>
        <p:nvSpPr>
          <p:cNvPr id="8" name="Nadpis 1">
            <a:hlinkClick r:id="rId6" action="ppaction://hlinksldjump"/>
          </p:cNvPr>
          <p:cNvSpPr txBox="1">
            <a:spLocks/>
          </p:cNvSpPr>
          <p:nvPr/>
        </p:nvSpPr>
        <p:spPr>
          <a:xfrm>
            <a:off x="539552" y="4509120"/>
            <a:ext cx="6840760" cy="648072"/>
          </a:xfrm>
          <a:prstGeom prst="rect">
            <a:avLst/>
          </a:prstGeom>
        </p:spPr>
        <p:txBody>
          <a:bodyPr vert="horz" anchor="b">
            <a:noAutofit/>
          </a:bodyPr>
          <a:lstStyle>
            <a:defPPr>
              <a:defRPr lang="sk-SK"/>
            </a:defPPr>
            <a:lvl1pPr>
              <a:spcBef>
                <a:spcPct val="0"/>
              </a:spcBef>
              <a:buNone/>
              <a:defRPr kumimoji="0" sz="3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/>
              <a:t>Modlitba za </a:t>
            </a:r>
            <a:r>
              <a:rPr lang="sk-SK" dirty="0" err="1"/>
              <a:t>playstation</a:t>
            </a:r>
            <a:endParaRPr lang="sk-SK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0" y="1110208"/>
            <a:ext cx="9144000" cy="85422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anchor="b">
            <a:normAutofit fontScale="6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b="1" dirty="0" smtClean="0"/>
              <a:t>Závery vedeckého skúmania </a:t>
            </a:r>
            <a:br>
              <a:rPr lang="sk-SK" b="1" dirty="0" smtClean="0"/>
            </a:br>
            <a:r>
              <a:rPr lang="sk-SK" b="1" dirty="0" smtClean="0"/>
              <a:t>žiakov </a:t>
            </a:r>
            <a:r>
              <a:rPr lang="sk-SK" b="1" dirty="0" err="1" smtClean="0"/>
              <a:t>zš</a:t>
            </a:r>
            <a:r>
              <a:rPr lang="sk-SK" b="1" dirty="0" smtClean="0"/>
              <a:t> krosnianska 4 v </a:t>
            </a:r>
            <a:r>
              <a:rPr lang="sk-SK" b="1" dirty="0" err="1" smtClean="0"/>
              <a:t>košiciach</a:t>
            </a:r>
            <a:r>
              <a:rPr lang="sk-SK" b="1" dirty="0" smtClean="0"/>
              <a:t> 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4277843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5256584" cy="6466730"/>
          </a:xfrm>
        </p:spPr>
        <p:txBody>
          <a:bodyPr>
            <a:noAutofit/>
          </a:bodyPr>
          <a:lstStyle/>
          <a:p>
            <a:pPr algn="l"/>
            <a:r>
              <a:rPr lang="sk-SK" sz="2000" b="1" dirty="0" smtClean="0"/>
              <a:t>VYUŽITIE POZNATKOV Z ALGORITMIZÁCIE </a:t>
            </a:r>
            <a:br>
              <a:rPr lang="sk-SK" sz="2000" b="1" dirty="0" smtClean="0"/>
            </a:br>
            <a:r>
              <a:rPr lang="sk-SK" sz="2000" b="1" dirty="0" smtClean="0"/>
              <a:t>V PRAKTICKOM ŽIVOTE ŠTUDENTA</a:t>
            </a:r>
            <a:br>
              <a:rPr lang="sk-SK" sz="2000" b="1" dirty="0" smtClean="0"/>
            </a:br>
            <a:r>
              <a:rPr lang="sk-SK" sz="2000" b="1" dirty="0" smtClean="0"/>
              <a:t>===HRANIE SA NA  </a:t>
            </a:r>
            <a:r>
              <a:rPr lang="sk-SK" sz="2000" b="1" dirty="0" err="1" smtClean="0"/>
              <a:t>NA</a:t>
            </a:r>
            <a:r>
              <a:rPr lang="sk-SK" sz="2000" b="1" dirty="0" smtClean="0"/>
              <a:t> POČÍTAČI===</a:t>
            </a:r>
            <a:br>
              <a:rPr lang="sk-SK" sz="2000" b="1" dirty="0" smtClean="0"/>
            </a:br>
            <a:r>
              <a:rPr lang="sk-SK" sz="1400" dirty="0"/>
              <a:t> </a:t>
            </a:r>
            <a:br>
              <a:rPr lang="sk-SK" sz="1400" dirty="0"/>
            </a:br>
            <a:r>
              <a:rPr lang="sk-SK" sz="1400" dirty="0" smtClean="0"/>
              <a:t/>
            </a:r>
            <a:br>
              <a:rPr lang="sk-SK" sz="1400" dirty="0" smtClean="0"/>
            </a:br>
            <a:r>
              <a:rPr lang="sk-SK" sz="1500" b="1" dirty="0" smtClean="0"/>
              <a:t>Sú </a:t>
            </a:r>
            <a:r>
              <a:rPr lang="sk-SK" sz="1500" b="1" dirty="0"/>
              <a:t>dve možnosti:</a:t>
            </a:r>
            <a:br>
              <a:rPr lang="sk-SK" sz="1500" b="1" dirty="0"/>
            </a:br>
            <a:r>
              <a:rPr lang="sk-SK" sz="1500" b="1" dirty="0"/>
              <a:t>Buď je učiteľka v učebni alebo nie.</a:t>
            </a:r>
            <a:br>
              <a:rPr lang="sk-SK" sz="1500" b="1" dirty="0"/>
            </a:br>
            <a:r>
              <a:rPr lang="sk-SK" sz="1500" b="1" dirty="0"/>
              <a:t>Ak nie je v učebni, pokojne sa môžeš hrať.</a:t>
            </a:r>
            <a:br>
              <a:rPr lang="sk-SK" sz="1500" b="1" dirty="0"/>
            </a:br>
            <a:r>
              <a:rPr lang="sk-SK" sz="1500" b="1" dirty="0"/>
              <a:t>Ak je v učebni, sú dve možnosti:</a:t>
            </a:r>
            <a:br>
              <a:rPr lang="sk-SK" sz="1500" b="1" dirty="0"/>
            </a:br>
            <a:r>
              <a:rPr lang="sk-SK" sz="1500" b="1" dirty="0"/>
              <a:t>Buď je dovolené sa hrať, alebo nie.</a:t>
            </a:r>
            <a:br>
              <a:rPr lang="sk-SK" sz="1500" b="1" dirty="0"/>
            </a:br>
            <a:r>
              <a:rPr lang="sk-SK" sz="1500" b="1" dirty="0"/>
              <a:t>Ak to je dovolené, pokojne sa môžeš hrať.</a:t>
            </a:r>
            <a:br>
              <a:rPr lang="sk-SK" sz="1500" b="1" dirty="0"/>
            </a:br>
            <a:r>
              <a:rPr lang="sk-SK" sz="1500" b="1" dirty="0"/>
              <a:t>Ak to nie je dovolené, sú dve možnosti:</a:t>
            </a:r>
            <a:br>
              <a:rPr lang="sk-SK" sz="1500" b="1" dirty="0"/>
            </a:br>
            <a:r>
              <a:rPr lang="sk-SK" sz="1500" b="1" dirty="0"/>
              <a:t>Buď si ťa učiteľka všimne, alebo nie.</a:t>
            </a:r>
            <a:br>
              <a:rPr lang="sk-SK" sz="1500" b="1" dirty="0"/>
            </a:br>
            <a:r>
              <a:rPr lang="sk-SK" sz="1500" b="1" dirty="0"/>
              <a:t>Ak si ťa nevšimne, pokojne sa môžeš hrať.</a:t>
            </a:r>
            <a:br>
              <a:rPr lang="sk-SK" sz="1500" b="1" dirty="0"/>
            </a:br>
            <a:r>
              <a:rPr lang="sk-SK" sz="1500" b="1" dirty="0"/>
              <a:t>Ak si ťa všimne, sú dve možnosti:</a:t>
            </a:r>
            <a:br>
              <a:rPr lang="sk-SK" sz="1500" b="1" dirty="0"/>
            </a:br>
            <a:r>
              <a:rPr lang="sk-SK" sz="1500" b="1" dirty="0"/>
              <a:t>Buď jej to bude prekážať, alebo nie.</a:t>
            </a:r>
            <a:br>
              <a:rPr lang="sk-SK" sz="1500" b="1" dirty="0"/>
            </a:br>
            <a:r>
              <a:rPr lang="sk-SK" sz="1500" b="1" dirty="0"/>
              <a:t>Ak jej to nebude prekážať, pokojne sa môžeš hrať.</a:t>
            </a:r>
            <a:br>
              <a:rPr lang="sk-SK" sz="1500" b="1" dirty="0"/>
            </a:br>
            <a:r>
              <a:rPr lang="sk-SK" sz="1500" b="1" dirty="0"/>
              <a:t>Ak jej to bude prekážať, sú dve možnosti:</a:t>
            </a:r>
            <a:br>
              <a:rPr lang="sk-SK" sz="1500" b="1" dirty="0"/>
            </a:br>
            <a:r>
              <a:rPr lang="sk-SK" sz="1500" b="1" dirty="0"/>
              <a:t>Buď ti dá poznámku, alebo nie.</a:t>
            </a:r>
            <a:br>
              <a:rPr lang="sk-SK" sz="1500" b="1" dirty="0"/>
            </a:br>
            <a:r>
              <a:rPr lang="sk-SK" sz="1500" b="1" dirty="0"/>
              <a:t>Ak ti nedá poznámku, pokojne sa môžeš hrať.</a:t>
            </a:r>
            <a:br>
              <a:rPr lang="sk-SK" sz="1500" b="1" dirty="0"/>
            </a:br>
            <a:r>
              <a:rPr lang="sk-SK" sz="1500" b="1" dirty="0"/>
              <a:t>Ak ti dá poznámku, sú dve možnosti:</a:t>
            </a:r>
            <a:br>
              <a:rPr lang="sk-SK" sz="1500" b="1" dirty="0"/>
            </a:br>
            <a:r>
              <a:rPr lang="sk-SK" sz="1500" b="1" dirty="0"/>
              <a:t>Buď si ju prečítajú rodičia, alebo nie.</a:t>
            </a:r>
            <a:br>
              <a:rPr lang="sk-SK" sz="1500" b="1" dirty="0"/>
            </a:br>
            <a:r>
              <a:rPr lang="sk-SK" sz="1500" b="1" dirty="0"/>
              <a:t>Ak si ju neprečítajú, pokojne sa môžeš hrať.</a:t>
            </a:r>
            <a:br>
              <a:rPr lang="sk-SK" sz="1500" b="1" dirty="0"/>
            </a:br>
            <a:r>
              <a:rPr lang="sk-SK" sz="1500" b="1" dirty="0"/>
              <a:t>Ak si ju prečítajú, sú dve možnosti:</a:t>
            </a:r>
            <a:br>
              <a:rPr lang="sk-SK" sz="1500" b="1" dirty="0"/>
            </a:br>
            <a:r>
              <a:rPr lang="sk-SK" sz="1500" b="1" dirty="0"/>
              <a:t>Buď ti dajú zákaz PC, alebo nie.</a:t>
            </a:r>
            <a:br>
              <a:rPr lang="sk-SK" sz="1500" b="1" dirty="0"/>
            </a:br>
            <a:r>
              <a:rPr lang="sk-SK" sz="1500" b="1" dirty="0"/>
              <a:t>Ak ti ho nedajú, pokojne sa môžeš hrať.</a:t>
            </a:r>
            <a:br>
              <a:rPr lang="sk-SK" sz="1500" b="1" dirty="0"/>
            </a:br>
            <a:r>
              <a:rPr lang="sk-SK" sz="1500" b="1" dirty="0"/>
              <a:t>Ak ti ho dajú, nevadí. Veď vždy to môžeš skúsiť v škole</a:t>
            </a:r>
            <a:r>
              <a:rPr lang="sk-SK" sz="1500" b="1" dirty="0" smtClean="0"/>
              <a:t>.</a:t>
            </a:r>
            <a:r>
              <a:rPr lang="sk-SK" sz="1500" b="1" dirty="0"/>
              <a:t/>
            </a:r>
            <a:br>
              <a:rPr lang="sk-SK" sz="1500" b="1" dirty="0"/>
            </a:br>
            <a:endParaRPr lang="sk-SK" sz="1500" b="1" dirty="0"/>
          </a:p>
        </p:txBody>
      </p:sp>
      <p:pic>
        <p:nvPicPr>
          <p:cNvPr id="4" name="Obrázo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3433"/>
            <a:ext cx="3816424" cy="68445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ĺžnik 4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626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Počítačový slovník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51520" y="1512168"/>
            <a:ext cx="8784976" cy="5345832"/>
          </a:xfrm>
        </p:spPr>
        <p:txBody>
          <a:bodyPr>
            <a:noAutofit/>
          </a:bodyPr>
          <a:lstStyle/>
          <a:p>
            <a:pPr marL="176213" indent="-176213"/>
            <a:r>
              <a:rPr lang="sk-SK" sz="1600" b="1" dirty="0" smtClean="0">
                <a:latin typeface="Calibri" pitchFamily="34" charset="0"/>
              </a:rPr>
              <a:t>Hardvér</a:t>
            </a:r>
            <a:r>
              <a:rPr lang="sk-SK" sz="1600" dirty="0" smtClean="0">
                <a:latin typeface="Calibri" pitchFamily="34" charset="0"/>
              </a:rPr>
              <a:t> – kusy obyčajných kovových súčiastok,</a:t>
            </a:r>
          </a:p>
          <a:p>
            <a:pPr marL="176213" indent="-176213"/>
            <a:r>
              <a:rPr lang="sk-SK" sz="1600" b="1" dirty="0" smtClean="0">
                <a:latin typeface="Calibri" pitchFamily="34" charset="0"/>
              </a:rPr>
              <a:t>Formátovanie disku </a:t>
            </a:r>
            <a:r>
              <a:rPr lang="sk-SK" sz="1600" dirty="0" smtClean="0">
                <a:latin typeface="Calibri" pitchFamily="34" charset="0"/>
              </a:rPr>
              <a:t>– keď na pevnom disku neviete nájsť viacero súborov, formátovanie môže </a:t>
            </a:r>
            <a:br>
              <a:rPr lang="sk-SK" sz="1600" dirty="0" smtClean="0">
                <a:latin typeface="Calibri" pitchFamily="34" charset="0"/>
              </a:rPr>
            </a:br>
            <a:r>
              <a:rPr lang="sk-SK" sz="1600" dirty="0" smtClean="0">
                <a:latin typeface="Calibri" pitchFamily="34" charset="0"/>
              </a:rPr>
              <a:t>                                       </a:t>
            </a:r>
            <a:r>
              <a:rPr lang="sk-SK" sz="1600" baseline="0" dirty="0" smtClean="0">
                <a:latin typeface="Calibri" pitchFamily="34" charset="0"/>
              </a:rPr>
              <a:t> </a:t>
            </a:r>
            <a:r>
              <a:rPr lang="sk-SK" sz="1600" dirty="0" smtClean="0">
                <a:latin typeface="Calibri" pitchFamily="34" charset="0"/>
              </a:rPr>
              <a:t>byť toho príčinou. </a:t>
            </a:r>
          </a:p>
          <a:p>
            <a:pPr marL="176213" indent="-176213"/>
            <a:r>
              <a:rPr lang="sk-SK" sz="1600" b="1" dirty="0" smtClean="0">
                <a:latin typeface="Calibri" pitchFamily="34" charset="0"/>
              </a:rPr>
              <a:t>Generátor náhodných čísel </a:t>
            </a:r>
            <a:r>
              <a:rPr lang="sk-SK" sz="1600" dirty="0" smtClean="0">
                <a:latin typeface="Calibri" pitchFamily="34" charset="0"/>
              </a:rPr>
              <a:t>– program, ktorý vám vypíše čísla v poradí, v akom ich tam zadal </a:t>
            </a:r>
            <a:br>
              <a:rPr lang="sk-SK" sz="1600" dirty="0" smtClean="0">
                <a:latin typeface="Calibri" pitchFamily="34" charset="0"/>
              </a:rPr>
            </a:br>
            <a:r>
              <a:rPr lang="sk-SK" sz="1600" dirty="0" smtClean="0">
                <a:latin typeface="Calibri" pitchFamily="34" charset="0"/>
              </a:rPr>
              <a:t>                                                     programátor.</a:t>
            </a:r>
          </a:p>
          <a:p>
            <a:pPr marL="176213" indent="-176213"/>
            <a:r>
              <a:rPr lang="sk-SK" sz="1600" b="1" dirty="0" smtClean="0">
                <a:latin typeface="Calibri" pitchFamily="34" charset="0"/>
              </a:rPr>
              <a:t>Klávesnica</a:t>
            </a:r>
            <a:r>
              <a:rPr lang="sk-SK" sz="1600" dirty="0" smtClean="0">
                <a:latin typeface="Calibri" pitchFamily="34" charset="0"/>
              </a:rPr>
              <a:t> – vizuálny doplnok počítača, ktorý užívateľovi dodáva väčšiu sebaistotu.</a:t>
            </a:r>
          </a:p>
          <a:p>
            <a:pPr marL="176213" indent="-176213"/>
            <a:r>
              <a:rPr lang="sk-SK" sz="1600" b="1" dirty="0" smtClean="0">
                <a:latin typeface="Calibri" pitchFamily="34" charset="0"/>
              </a:rPr>
              <a:t>Monitor</a:t>
            </a:r>
            <a:r>
              <a:rPr lang="sk-SK" sz="1600" dirty="0" smtClean="0">
                <a:latin typeface="Calibri" pitchFamily="34" charset="0"/>
              </a:rPr>
              <a:t> –</a:t>
            </a:r>
            <a:r>
              <a:rPr lang="sk-SK" sz="1600" baseline="0" dirty="0" smtClean="0">
                <a:latin typeface="Calibri" pitchFamily="34" charset="0"/>
              </a:rPr>
              <a:t>zariadenie, bez ktorého si neskontrolujete  správy na </a:t>
            </a:r>
            <a:r>
              <a:rPr lang="sk-SK" sz="1600" baseline="0" dirty="0" err="1" smtClean="0">
                <a:latin typeface="Calibri" pitchFamily="34" charset="0"/>
              </a:rPr>
              <a:t>faceboome</a:t>
            </a:r>
            <a:r>
              <a:rPr lang="sk-SK" sz="1600" baseline="0" dirty="0" smtClean="0">
                <a:latin typeface="Calibri" pitchFamily="34" charset="0"/>
              </a:rPr>
              <a:t>.</a:t>
            </a:r>
            <a:endParaRPr lang="sk-SK" sz="1600" dirty="0" smtClean="0">
              <a:latin typeface="Calibri" pitchFamily="34" charset="0"/>
            </a:endParaRPr>
          </a:p>
          <a:p>
            <a:pPr marL="176213" indent="-176213"/>
            <a:r>
              <a:rPr lang="sk-SK" sz="1600" b="1" dirty="0" smtClean="0">
                <a:latin typeface="Calibri" pitchFamily="34" charset="0"/>
              </a:rPr>
              <a:t>Myš</a:t>
            </a:r>
            <a:r>
              <a:rPr lang="sk-SK" sz="1600" dirty="0" smtClean="0">
                <a:latin typeface="Calibri" pitchFamily="34" charset="0"/>
              </a:rPr>
              <a:t> – nežiaduci živočích v domácnosti.</a:t>
            </a:r>
          </a:p>
          <a:p>
            <a:pPr marL="176213" indent="-176213"/>
            <a:r>
              <a:rPr lang="sk-SK" sz="1600" b="1" dirty="0" smtClean="0">
                <a:latin typeface="Calibri" pitchFamily="34" charset="0"/>
              </a:rPr>
              <a:t>Operačný systém </a:t>
            </a:r>
            <a:r>
              <a:rPr lang="sk-SK" sz="1600" dirty="0" smtClean="0">
                <a:latin typeface="Calibri" pitchFamily="34" charset="0"/>
              </a:rPr>
              <a:t>– presne na to sa hneváte, keď vám zamrzne počítač.</a:t>
            </a:r>
            <a:endParaRPr lang="sk-SK" sz="1600" b="1" dirty="0" smtClean="0">
              <a:latin typeface="Calibri" pitchFamily="34" charset="0"/>
            </a:endParaRPr>
          </a:p>
          <a:p>
            <a:pPr marL="176213" indent="-176213"/>
            <a:r>
              <a:rPr lang="sk-SK" sz="1600" b="1" dirty="0" smtClean="0">
                <a:latin typeface="Calibri" pitchFamily="34" charset="0"/>
              </a:rPr>
              <a:t>Procesor</a:t>
            </a:r>
            <a:r>
              <a:rPr lang="sk-SK" sz="1600" dirty="0" smtClean="0">
                <a:latin typeface="Calibri" pitchFamily="34" charset="0"/>
              </a:rPr>
              <a:t> </a:t>
            </a:r>
            <a:r>
              <a:rPr lang="sk-SK" sz="1600" dirty="0">
                <a:latin typeface="Calibri" pitchFamily="34" charset="0"/>
              </a:rPr>
              <a:t>– súčiastka v počítači, ktorá vám povie, koľko je 2+2.</a:t>
            </a:r>
          </a:p>
          <a:p>
            <a:pPr marL="176213" indent="-176213"/>
            <a:r>
              <a:rPr lang="sk-SK" sz="1600" b="1" dirty="0" smtClean="0">
                <a:latin typeface="Calibri" pitchFamily="34" charset="0"/>
              </a:rPr>
              <a:t>Tento počítač </a:t>
            </a:r>
            <a:r>
              <a:rPr lang="sk-SK" sz="1600" dirty="0" smtClean="0">
                <a:latin typeface="Calibri" pitchFamily="34" charset="0"/>
              </a:rPr>
              <a:t>– Softvérová vymoženosť skontrolovať priamo na obrazovke, či vám počítač niekto </a:t>
            </a:r>
            <a:br>
              <a:rPr lang="sk-SK" sz="1600" dirty="0" smtClean="0">
                <a:latin typeface="Calibri" pitchFamily="34" charset="0"/>
              </a:rPr>
            </a:br>
            <a:r>
              <a:rPr lang="sk-SK" sz="1600" dirty="0" smtClean="0">
                <a:latin typeface="Calibri" pitchFamily="34" charset="0"/>
              </a:rPr>
              <a:t>                             neukradol.</a:t>
            </a:r>
          </a:p>
          <a:p>
            <a:pPr marL="176213" indent="-176213"/>
            <a:r>
              <a:rPr lang="sk-SK" sz="1600" b="1" dirty="0" smtClean="0">
                <a:latin typeface="Calibri" pitchFamily="34" charset="0"/>
              </a:rPr>
              <a:t>Tlačiareň</a:t>
            </a:r>
            <a:r>
              <a:rPr lang="sk-SK" sz="1600" dirty="0" smtClean="0">
                <a:latin typeface="Calibri" pitchFamily="34" charset="0"/>
              </a:rPr>
              <a:t> – zariadenie,</a:t>
            </a:r>
            <a:r>
              <a:rPr lang="sk-SK" sz="1600" baseline="0" dirty="0" smtClean="0">
                <a:latin typeface="Calibri" pitchFamily="34" charset="0"/>
              </a:rPr>
              <a:t> bez ktorého by sme mali 3-jky z dejepisu </a:t>
            </a:r>
            <a:r>
              <a:rPr lang="sk-SK" sz="1600" dirty="0" smtClean="0">
                <a:latin typeface="Calibri" pitchFamily="34" charset="0"/>
              </a:rPr>
              <a:t>.</a:t>
            </a:r>
          </a:p>
          <a:p>
            <a:pPr marL="176213" indent="-176213"/>
            <a:r>
              <a:rPr lang="sk-SK" sz="1600" b="1" dirty="0" smtClean="0">
                <a:latin typeface="Calibri" pitchFamily="34" charset="0"/>
              </a:rPr>
              <a:t>Užívateľský program </a:t>
            </a:r>
            <a:r>
              <a:rPr lang="sk-SK" sz="1600" dirty="0" smtClean="0">
                <a:latin typeface="Calibri" pitchFamily="34" charset="0"/>
              </a:rPr>
              <a:t>– doplnkové rozšírenie počítača o súbory, ktoré sú užívateľovi aj tak na nič.</a:t>
            </a:r>
          </a:p>
          <a:p>
            <a:pPr marL="176213" indent="-176213"/>
            <a:r>
              <a:rPr lang="sk-SK" sz="1600" b="1" dirty="0" smtClean="0">
                <a:latin typeface="Calibri" pitchFamily="34" charset="0"/>
              </a:rPr>
              <a:t>Vírus</a:t>
            </a:r>
            <a:r>
              <a:rPr lang="sk-SK" sz="1600" dirty="0" smtClean="0">
                <a:latin typeface="Calibri" pitchFamily="34" charset="0"/>
              </a:rPr>
              <a:t> – Program, o ktorom ani sám Windows netuší, že beží.</a:t>
            </a:r>
          </a:p>
          <a:p>
            <a:pPr marL="176213" indent="-176213"/>
            <a:r>
              <a:rPr lang="sk-SK" sz="1600" b="1" dirty="0" smtClean="0">
                <a:latin typeface="Calibri" pitchFamily="34" charset="0"/>
              </a:rPr>
              <a:t>Zdrojový kód programu </a:t>
            </a:r>
            <a:r>
              <a:rPr lang="sk-SK" sz="1600" dirty="0" smtClean="0">
                <a:latin typeface="Calibri" pitchFamily="34" charset="0"/>
              </a:rPr>
              <a:t>– myšlienkové</a:t>
            </a:r>
            <a:r>
              <a:rPr lang="sk-SK" sz="1600" baseline="0" dirty="0" smtClean="0">
                <a:latin typeface="Calibri" pitchFamily="34" charset="0"/>
              </a:rPr>
              <a:t> pochody programátora, ktorým rozumie iba počítač.</a:t>
            </a:r>
            <a:endParaRPr lang="sk-SK" sz="1600" dirty="0" smtClean="0">
              <a:latin typeface="Calibri" pitchFamily="34" charset="0"/>
            </a:endParaRPr>
          </a:p>
          <a:p>
            <a:endParaRPr lang="sk-SK" sz="1600" dirty="0">
              <a:latin typeface="Calibri" pitchFamily="34" charset="0"/>
            </a:endParaRPr>
          </a:p>
          <a:p>
            <a:endParaRPr lang="sk-SK" sz="1600" dirty="0">
              <a:latin typeface="Calibri" pitchFamily="34" charset="0"/>
            </a:endParaRPr>
          </a:p>
        </p:txBody>
      </p:sp>
      <p:sp>
        <p:nvSpPr>
          <p:cNvPr id="4" name="Obdĺžnik 3">
            <a:hlinkClick r:id="rId2" action="ppaction://hlinksldjump"/>
          </p:cNvPr>
          <p:cNvSpPr/>
          <p:nvPr/>
        </p:nvSpPr>
        <p:spPr>
          <a:xfrm>
            <a:off x="0" y="-1000"/>
            <a:ext cx="9144000" cy="6859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/>
              <a:t>Zz</a:t>
            </a:r>
            <a:r>
              <a:rPr lang="sk-SK" dirty="0" smtClean="0"/>
              <a:t> </a:t>
            </a:r>
            <a:r>
              <a:rPr lang="sk-SK" dirty="0" err="1" smtClean="0"/>
              <a:t>očítač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2343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Počítačový maniak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131024" cy="47811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k-SK" sz="3400" b="1" i="1" dirty="0"/>
              <a:t>Vzhľad: </a:t>
            </a:r>
          </a:p>
          <a:p>
            <a:r>
              <a:rPr lang="sk-SK" sz="3400" dirty="0"/>
              <a:t>daný typ človeka má väčšinou podivne sploštenú hlavu (dôvod neznámy), takáto osoba zväčša mierne škúli, má mnoho vlasov a často aj fúzy a bradu,</a:t>
            </a:r>
          </a:p>
          <a:p>
            <a:r>
              <a:rPr lang="sk-SK" sz="3400" dirty="0"/>
              <a:t>osoba chodí nesúrodo oblečená (často nevie odhadnúť počasie za oknom), niekedy má obe ponožky odlišné a vo výnimočných prípadoch opúšťa byt aj neobutá,</a:t>
            </a:r>
          </a:p>
          <a:p>
            <a:r>
              <a:rPr lang="sk-SK" sz="3400" dirty="0"/>
              <a:t>tento človek je veľmi chudý alebo naopak, trochu tučný (obvykle nemajú pivné bruchá, pretože namiesto piva pijú rôzne energetické nápoje a podobné veci obohatené o kofeín</a:t>
            </a:r>
            <a:r>
              <a:rPr lang="sk-SK" sz="3400" dirty="0" smtClean="0"/>
              <a:t>).</a:t>
            </a:r>
            <a:endParaRPr lang="sk-SK" sz="3400" dirty="0"/>
          </a:p>
        </p:txBody>
      </p:sp>
      <p:pic>
        <p:nvPicPr>
          <p:cNvPr id="4" name="Obrázo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276872"/>
            <a:ext cx="2051720" cy="2952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181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ok 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7039"/>
          <a:stretch/>
        </p:blipFill>
        <p:spPr bwMode="auto">
          <a:xfrm>
            <a:off x="3687108" y="3402592"/>
            <a:ext cx="5458606" cy="345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Počítačový maniak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i="1" dirty="0"/>
              <a:t>Špecifické znaky:</a:t>
            </a:r>
          </a:p>
          <a:p>
            <a:r>
              <a:rPr lang="sk-SK" sz="2400" dirty="0"/>
              <a:t>osoba pri chôdzi môže jemne </a:t>
            </a:r>
            <a:r>
              <a:rPr lang="sk-SK" sz="2400" dirty="0" smtClean="0"/>
              <a:t>krívať (v dôsledku tŕpnutia nôh) </a:t>
            </a:r>
            <a:r>
              <a:rPr lang="sk-SK" sz="2400" dirty="0"/>
              <a:t>a zvykne mávať rukami na všetky strany,</a:t>
            </a:r>
          </a:p>
          <a:p>
            <a:r>
              <a:rPr lang="sk-SK" sz="2400" dirty="0"/>
              <a:t>počas letných mesiacov je veľmi bledá (a celý rok neopálená),</a:t>
            </a:r>
          </a:p>
          <a:p>
            <a:r>
              <a:rPr lang="sk-SK" sz="2400" dirty="0"/>
              <a:t>na verejnosti sa 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>objavuje </a:t>
            </a:r>
            <a:br>
              <a:rPr lang="sk-SK" sz="2400" dirty="0" smtClean="0"/>
            </a:br>
            <a:r>
              <a:rPr lang="sk-SK" sz="2400" dirty="0" smtClean="0"/>
              <a:t>neučesaná </a:t>
            </a:r>
            <a:r>
              <a:rPr lang="sk-SK" sz="2400" dirty="0"/>
              <a:t>a 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>má </a:t>
            </a:r>
            <a:r>
              <a:rPr lang="sk-SK" sz="2400" dirty="0"/>
              <a:t>veľké 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>kruhy </a:t>
            </a:r>
            <a:r>
              <a:rPr lang="sk-SK" sz="2400" dirty="0"/>
              <a:t>pod očami.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59345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Počítačový maniak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059016" cy="4853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b="1" i="1" dirty="0"/>
              <a:t>Obvyklé zdravotné problémy:</a:t>
            </a:r>
          </a:p>
          <a:p>
            <a:r>
              <a:rPr lang="sk-SK" dirty="0"/>
              <a:t>osobu často bolí hlava a oči,</a:t>
            </a:r>
          </a:p>
          <a:p>
            <a:r>
              <a:rPr lang="sk-SK" dirty="0"/>
              <a:t>mnohokrát nie je schopná spraviť prudký pohyb (nie to </a:t>
            </a:r>
            <a:r>
              <a:rPr lang="sk-SK" dirty="0" smtClean="0"/>
              <a:t>ešte behať</a:t>
            </a:r>
            <a:r>
              <a:rPr lang="sk-SK" dirty="0"/>
              <a:t>),</a:t>
            </a:r>
          </a:p>
          <a:p>
            <a:r>
              <a:rPr lang="sk-SK" dirty="0"/>
              <a:t>často sa jej trasú ruky,</a:t>
            </a:r>
          </a:p>
          <a:p>
            <a:r>
              <a:rPr lang="sk-SK" dirty="0"/>
              <a:t>podvedome hrá nejakú hru – teda my to vnímame ako </a:t>
            </a:r>
            <a:r>
              <a:rPr lang="sk-SK" dirty="0" smtClean="0"/>
              <a:t>trieskanie o</a:t>
            </a:r>
            <a:r>
              <a:rPr lang="sk-SK" dirty="0"/>
              <a:t> najbližší pevný povrch (niekedy aj výkriky nevhodné pre danú situáciu a prostredie),</a:t>
            </a:r>
          </a:p>
          <a:p>
            <a:r>
              <a:rPr lang="sk-SK" dirty="0"/>
              <a:t>vo výnimočných prípadoch nevie rozlíšiť realitu od hry (títo ľudia sú nebezpeční hlavne sami pre seba</a:t>
            </a:r>
            <a:r>
              <a:rPr lang="sk-SK" dirty="0" smtClean="0"/>
              <a:t>).</a:t>
            </a:r>
            <a:endParaRPr lang="sk-SK" dirty="0"/>
          </a:p>
        </p:txBody>
      </p:sp>
      <p:pic>
        <p:nvPicPr>
          <p:cNvPr id="2050" name="Obrázok 15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060848"/>
            <a:ext cx="2376264" cy="360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520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Počítačový maniak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i="1" dirty="0"/>
              <a:t>Témy rozhovoru:</a:t>
            </a:r>
          </a:p>
          <a:p>
            <a:r>
              <a:rPr lang="sk-SK" sz="2400" dirty="0"/>
              <a:t>ak má osoba niektorý z uvedených zdravotných problémov (obzvlášť dva posledné) rozprávajte sa s danou osobou o </a:t>
            </a:r>
            <a:r>
              <a:rPr lang="sk-SK" sz="2400" dirty="0" smtClean="0"/>
              <a:t>bežných </a:t>
            </a:r>
            <a:r>
              <a:rPr lang="sk-SK" sz="2400" dirty="0"/>
              <a:t>veciach 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>(</a:t>
            </a:r>
            <a:r>
              <a:rPr lang="sk-SK" sz="2400" dirty="0"/>
              <a:t>spomienky na minulosť, 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>jedlo a pod.),</a:t>
            </a:r>
            <a:endParaRPr lang="sk-SK" sz="2400" dirty="0"/>
          </a:p>
          <a:p>
            <a:r>
              <a:rPr lang="sk-SK" sz="2400" dirty="0"/>
              <a:t>nikdy s danou osobou 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>nesmiete </a:t>
            </a:r>
            <a:r>
              <a:rPr lang="sk-SK" sz="2400" dirty="0"/>
              <a:t>rozprávať 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>o</a:t>
            </a:r>
            <a:r>
              <a:rPr lang="sk-SK" sz="2400" dirty="0"/>
              <a:t> </a:t>
            </a:r>
            <a:r>
              <a:rPr lang="sk-SK" sz="2400" dirty="0" smtClean="0"/>
              <a:t>zlom vplyve počítačov</a:t>
            </a:r>
            <a:r>
              <a:rPr lang="sk-SK" sz="2400" dirty="0"/>
              <a:t> ani 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>o príčine jeho závislosti</a:t>
            </a:r>
            <a:r>
              <a:rPr lang="sk-SK" sz="2400" dirty="0"/>
              <a:t>.</a:t>
            </a:r>
          </a:p>
          <a:p>
            <a:endParaRPr lang="sk-SK" sz="2400" dirty="0"/>
          </a:p>
        </p:txBody>
      </p:sp>
      <p:pic>
        <p:nvPicPr>
          <p:cNvPr id="3074" name="Obrázok 1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600" b="3459"/>
          <a:stretch/>
        </p:blipFill>
        <p:spPr bwMode="auto">
          <a:xfrm>
            <a:off x="4265784" y="2924944"/>
            <a:ext cx="4804472" cy="393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ĺžnik 5">
            <a:hlinkClick r:id="rId4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436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Modlitba </a:t>
            </a:r>
            <a:r>
              <a:rPr lang="sk-SK" b="1" dirty="0"/>
              <a:t>za </a:t>
            </a:r>
            <a:r>
              <a:rPr lang="sk-SK" b="1" dirty="0" err="1" smtClean="0"/>
              <a:t>playstation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dirty="0" smtClean="0"/>
              <a:t>V </a:t>
            </a:r>
            <a:r>
              <a:rPr lang="sk-SK" dirty="0"/>
              <a:t>mene Sony, </a:t>
            </a:r>
            <a:r>
              <a:rPr lang="sk-SK" dirty="0" err="1"/>
              <a:t>Computer</a:t>
            </a:r>
            <a:r>
              <a:rPr lang="sk-SK" dirty="0"/>
              <a:t>, </a:t>
            </a:r>
            <a:r>
              <a:rPr lang="sk-SK" dirty="0" err="1"/>
              <a:t>Entertainment</a:t>
            </a:r>
            <a:r>
              <a:rPr lang="sk-SK" dirty="0"/>
              <a:t>, </a:t>
            </a:r>
            <a:r>
              <a:rPr lang="sk-SK" dirty="0" err="1"/>
              <a:t>Group</a:t>
            </a:r>
            <a:r>
              <a:rPr lang="sk-SK" dirty="0"/>
              <a:t>.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Amen</a:t>
            </a:r>
            <a:r>
              <a:rPr lang="sk-SK" dirty="0"/>
              <a:t>.</a:t>
            </a:r>
            <a:br>
              <a:rPr lang="sk-SK" dirty="0"/>
            </a:br>
            <a:r>
              <a:rPr lang="sk-SK" dirty="0" err="1"/>
              <a:t>Playstation</a:t>
            </a:r>
            <a:r>
              <a:rPr lang="sk-SK" dirty="0"/>
              <a:t> naše, ktoré si v našej obývačke,</a:t>
            </a:r>
            <a:br>
              <a:rPr lang="sk-SK" dirty="0"/>
            </a:br>
            <a:r>
              <a:rPr lang="sk-SK" dirty="0"/>
              <a:t>posväť sa, </a:t>
            </a:r>
            <a:r>
              <a:rPr lang="sk-SK" dirty="0" err="1"/>
              <a:t>CD-ROM-ka</a:t>
            </a:r>
            <a:r>
              <a:rPr lang="sk-SK" dirty="0"/>
              <a:t> tvoja, buď grafika tvoja,</a:t>
            </a:r>
            <a:br>
              <a:rPr lang="sk-SK" dirty="0"/>
            </a:br>
            <a:r>
              <a:rPr lang="sk-SK" dirty="0"/>
              <a:t>príď, ovládač tvoj, ako v nebi, tak i na zemi,</a:t>
            </a:r>
            <a:br>
              <a:rPr lang="sk-SK" dirty="0"/>
            </a:br>
            <a:r>
              <a:rPr lang="sk-SK" dirty="0"/>
              <a:t>pôžitok z hrania daj nám dnes a odpusť nám naše chaty,</a:t>
            </a:r>
            <a:br>
              <a:rPr lang="sk-SK" dirty="0"/>
            </a:br>
            <a:r>
              <a:rPr lang="sk-SK" dirty="0"/>
              <a:t>ako i my odpúšťame našim predajcom</a:t>
            </a:r>
            <a:br>
              <a:rPr lang="sk-SK" dirty="0"/>
            </a:br>
            <a:r>
              <a:rPr lang="sk-SK" dirty="0"/>
              <a:t>a neuveď nás na </a:t>
            </a:r>
            <a:r>
              <a:rPr lang="sk-SK" dirty="0" err="1"/>
              <a:t>Nintendo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/>
              <a:t>ale zbav nás závislosti od Microsoftu.</a:t>
            </a:r>
            <a:br>
              <a:rPr lang="sk-SK" dirty="0"/>
            </a:br>
            <a:r>
              <a:rPr lang="sk-SK" dirty="0"/>
              <a:t>Amen.</a:t>
            </a:r>
          </a:p>
          <a:p>
            <a:pPr marL="0" indent="0" algn="r">
              <a:buNone/>
            </a:pPr>
            <a:endParaRPr lang="sk-SK" dirty="0" smtClean="0"/>
          </a:p>
          <a:p>
            <a:pPr marL="0" indent="0" algn="r">
              <a:buNone/>
            </a:pPr>
            <a:r>
              <a:rPr lang="sk-SK" dirty="0" smtClean="0"/>
              <a:t>Adam </a:t>
            </a:r>
            <a:r>
              <a:rPr lang="sk-SK" dirty="0" err="1"/>
              <a:t>Kalivoda</a:t>
            </a:r>
            <a:r>
              <a:rPr lang="sk-SK" dirty="0"/>
              <a:t>, Bohuš Staško, Matej </a:t>
            </a:r>
            <a:r>
              <a:rPr lang="sk-SK" dirty="0" err="1"/>
              <a:t>Genči</a:t>
            </a:r>
            <a:r>
              <a:rPr lang="sk-SK" dirty="0"/>
              <a:t>, </a:t>
            </a:r>
            <a:br>
              <a:rPr lang="sk-SK" dirty="0"/>
            </a:br>
            <a:endParaRPr lang="sk-SK" dirty="0"/>
          </a:p>
        </p:txBody>
      </p:sp>
      <p:sp>
        <p:nvSpPr>
          <p:cNvPr id="4" name="Obdĺžnik 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834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010011010100111101010010001000000100100001001111 (mor ho)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k-SK" dirty="0"/>
              <a:t>Na Windows tiahnu vírusy z internetu</a:t>
            </a:r>
            <a:br>
              <a:rPr lang="sk-SK" dirty="0"/>
            </a:br>
            <a:r>
              <a:rPr lang="sk-SK" dirty="0"/>
              <a:t>ponad binárne moria, počas vysokého letu.</a:t>
            </a:r>
            <a:br>
              <a:rPr lang="sk-SK" dirty="0"/>
            </a:br>
            <a:r>
              <a:rPr lang="sk-SK" dirty="0"/>
              <a:t>Preleteli cez  mikročipy, cez tie šíre bity,</a:t>
            </a:r>
            <a:br>
              <a:rPr lang="sk-SK" dirty="0"/>
            </a:br>
            <a:r>
              <a:rPr lang="sk-SK" dirty="0"/>
              <a:t>sadli tam, aby prekódovali všetky možné bajty.</a:t>
            </a:r>
          </a:p>
          <a:p>
            <a:pPr marL="0" indent="0">
              <a:buNone/>
            </a:pPr>
            <a:r>
              <a:rPr lang="sk-SK" dirty="0"/>
              <a:t>Pracuje počítač: </a:t>
            </a:r>
            <a:r>
              <a:rPr lang="sk-SK" dirty="0" err="1"/>
              <a:t>nulky</a:t>
            </a:r>
            <a:r>
              <a:rPr lang="sk-SK" dirty="0"/>
              <a:t> a jednotky sa všade valia,</a:t>
            </a:r>
            <a:br>
              <a:rPr lang="sk-SK" dirty="0"/>
            </a:br>
            <a:r>
              <a:rPr lang="sk-SK" dirty="0"/>
              <a:t>vtom vojaci </a:t>
            </a:r>
            <a:r>
              <a:rPr lang="sk-SK" dirty="0" err="1"/>
              <a:t>Nortonu</a:t>
            </a:r>
            <a:r>
              <a:rPr lang="sk-SK" dirty="0"/>
              <a:t>  cestu im zatarasia.</a:t>
            </a:r>
            <a:br>
              <a:rPr lang="sk-SK" dirty="0"/>
            </a:br>
            <a:r>
              <a:rPr lang="sk-SK" dirty="0"/>
              <a:t>Pod tým zdrojom procesor sťa veliteľ stojí.</a:t>
            </a:r>
            <a:br>
              <a:rPr lang="sk-SK" dirty="0"/>
            </a:br>
            <a:r>
              <a:rPr lang="sk-SK" dirty="0"/>
              <a:t>Vraví svojím vojakom v digitálnej zbroji:</a:t>
            </a:r>
          </a:p>
          <a:p>
            <a:pPr marL="0" indent="0">
              <a:buNone/>
            </a:pPr>
            <a:r>
              <a:rPr lang="sk-SK" dirty="0"/>
              <a:t>"Hoj Mor ho! Chlapci </a:t>
            </a:r>
            <a:r>
              <a:rPr lang="sk-SK" dirty="0" err="1"/>
              <a:t>nortoňácki</a:t>
            </a:r>
            <a:r>
              <a:rPr lang="sk-SK" dirty="0"/>
              <a:t> moji,</a:t>
            </a:r>
            <a:br>
              <a:rPr lang="sk-SK" dirty="0"/>
            </a:br>
            <a:r>
              <a:rPr lang="sk-SK" dirty="0"/>
              <a:t>veď všetci ste v plnej zbroji.</a:t>
            </a:r>
            <a:br>
              <a:rPr lang="sk-SK" dirty="0"/>
            </a:br>
            <a:r>
              <a:rPr lang="sk-SK" dirty="0"/>
              <a:t>Kto rukou nečistou siahne na našu </a:t>
            </a:r>
            <a:r>
              <a:rPr lang="sk-SK" dirty="0" err="1"/>
              <a:t>RAM-ku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/>
              <a:t>nech mu pridelia špinavú Koša ikonku!"</a:t>
            </a:r>
          </a:p>
          <a:p>
            <a:pPr marL="0" indent="0">
              <a:buNone/>
            </a:pPr>
            <a:r>
              <a:rPr lang="sk-SK" dirty="0"/>
              <a:t>Bola to vojna divoká - veľa </a:t>
            </a:r>
            <a:r>
              <a:rPr lang="sk-SK" dirty="0" err="1"/>
              <a:t>softwérovej</a:t>
            </a:r>
            <a:r>
              <a:rPr lang="sk-SK" dirty="0"/>
              <a:t> krvi pretieklo</a:t>
            </a:r>
            <a:br>
              <a:rPr lang="sk-SK" dirty="0"/>
            </a:br>
            <a:r>
              <a:rPr lang="sk-SK" dirty="0"/>
              <a:t>a programy naďalej stonajú: "Veď nám aj obvody pripieklo!"</a:t>
            </a:r>
            <a:br>
              <a:rPr lang="sk-SK" dirty="0"/>
            </a:br>
            <a:r>
              <a:rPr lang="sk-SK" dirty="0"/>
              <a:t>Vtedy procesor z posledných síl povedal:</a:t>
            </a:r>
            <a:br>
              <a:rPr lang="sk-SK" dirty="0"/>
            </a:br>
            <a:r>
              <a:rPr lang="sk-SK" dirty="0"/>
              <a:t>"Vojaci, vyhrali sme!" </a:t>
            </a:r>
            <a:br>
              <a:rPr lang="sk-SK" dirty="0"/>
            </a:br>
            <a:r>
              <a:rPr lang="sk-SK" dirty="0"/>
              <a:t>No nik mu neodpovedal. </a:t>
            </a:r>
            <a:br>
              <a:rPr lang="sk-SK" dirty="0"/>
            </a:br>
            <a:r>
              <a:rPr lang="sk-SK" dirty="0"/>
              <a:t>Touto chvíľou krvavou </a:t>
            </a:r>
            <a:br>
              <a:rPr lang="sk-SK" dirty="0"/>
            </a:br>
            <a:r>
              <a:rPr lang="sk-SK" dirty="0"/>
              <a:t>Windows poslednýkrát zastonal. </a:t>
            </a:r>
          </a:p>
          <a:p>
            <a:pPr marL="0" indent="0" algn="r">
              <a:buNone/>
            </a:pPr>
            <a:r>
              <a:rPr lang="sk-SK" i="1" dirty="0"/>
              <a:t>Bohuš Staško, VIII. A</a:t>
            </a:r>
            <a:endParaRPr lang="sk-SK" dirty="0"/>
          </a:p>
        </p:txBody>
      </p:sp>
      <p:sp>
        <p:nvSpPr>
          <p:cNvPr id="4" name="Obdĺžnik 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173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žný">
  <a:themeElements>
    <a:clrScheme name="Bežný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ežný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ežný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213</TotalTime>
  <Words>139</Words>
  <Application>Microsoft Office PowerPoint</Application>
  <PresentationFormat>Prezentácia na obrazovke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Bežný</vt:lpstr>
      <vt:lpstr>HUMORNÁ VEDECKÁ KONFERENCIA</vt:lpstr>
      <vt:lpstr>VYUŽITIE POZNATKOV Z ALGORITMIZÁCIE  V PRAKTICKOM ŽIVOTE ŠTUDENTA ===HRANIE SA NA  NA POČÍTAČI===    Sú dve možnosti: Buď je učiteľka v učebni alebo nie. Ak nie je v učebni, pokojne sa môžeš hrať. Ak je v učebni, sú dve možnosti: Buď je dovolené sa hrať, alebo nie. Ak to je dovolené, pokojne sa môžeš hrať. Ak to nie je dovolené, sú dve možnosti: Buď si ťa učiteľka všimne, alebo nie. Ak si ťa nevšimne, pokojne sa môžeš hrať. Ak si ťa všimne, sú dve možnosti: Buď jej to bude prekážať, alebo nie. Ak jej to nebude prekážať, pokojne sa môžeš hrať. Ak jej to bude prekážať, sú dve možnosti: Buď ti dá poznámku, alebo nie. Ak ti nedá poznámku, pokojne sa môžeš hrať. Ak ti dá poznámku, sú dve možnosti: Buď si ju prečítajú rodičia, alebo nie. Ak si ju neprečítajú, pokojne sa môžeš hrať. Ak si ju prečítajú, sú dve možnosti: Buď ti dajú zákaz PC, alebo nie. Ak ti ho nedajú, pokojne sa môžeš hrať. Ak ti ho dajú, nevadí. Veď vždy to môžeš skúsiť v škole. </vt:lpstr>
      <vt:lpstr>Počítačový slovník</vt:lpstr>
      <vt:lpstr>Počítačový maniak</vt:lpstr>
      <vt:lpstr>Počítačový maniak</vt:lpstr>
      <vt:lpstr>Počítačový maniak</vt:lpstr>
      <vt:lpstr>Počítačový maniak</vt:lpstr>
      <vt:lpstr>Modlitba za playstation</vt:lpstr>
      <vt:lpstr>010011010100111101010010001000000100100001001111 (mor ho)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Daneshjoova Danka</dc:creator>
  <cp:lastModifiedBy>Danka</cp:lastModifiedBy>
  <cp:revision>13</cp:revision>
  <cp:lastPrinted>2013-11-14T09:46:56Z</cp:lastPrinted>
  <dcterms:created xsi:type="dcterms:W3CDTF">2012-12-17T09:33:45Z</dcterms:created>
  <dcterms:modified xsi:type="dcterms:W3CDTF">2013-11-14T10:31:31Z</dcterms:modified>
</cp:coreProperties>
</file>